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>
      <p:cViewPr varScale="1">
        <p:scale>
          <a:sx n="128" d="100"/>
          <a:sy n="128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1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金属の重りのイラスト">
            <a:extLst>
              <a:ext uri="{FF2B5EF4-FFF2-40B4-BE49-F238E27FC236}">
                <a16:creationId xmlns:a16="http://schemas.microsoft.com/office/drawing/2014/main" id="{D0948D29-A685-9718-4F2D-4EFE4FD09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80" y="620688"/>
            <a:ext cx="80681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>
            <a:extLst>
              <a:ext uri="{FF2B5EF4-FFF2-40B4-BE49-F238E27FC236}">
                <a16:creationId xmlns:a16="http://schemas.microsoft.com/office/drawing/2014/main" id="{53B50B0B-94A6-3B0E-D8BB-96184500FFBA}"/>
              </a:ext>
            </a:extLst>
          </p:cNvPr>
          <p:cNvSpPr/>
          <p:nvPr/>
        </p:nvSpPr>
        <p:spPr>
          <a:xfrm>
            <a:off x="600132" y="837776"/>
            <a:ext cx="371670" cy="32403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4F3E0E-A8D6-7A0E-93C0-BFFE58D98A90}"/>
                  </a:ext>
                </a:extLst>
              </p:cNvPr>
              <p:cNvSpPr txBox="1"/>
              <p:nvPr/>
            </p:nvSpPr>
            <p:spPr>
              <a:xfrm>
                <a:off x="278520" y="861294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4F3E0E-A8D6-7A0E-93C0-BFFE58D98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0" y="861294"/>
                <a:ext cx="203004" cy="276999"/>
              </a:xfrm>
              <a:prstGeom prst="rect">
                <a:avLst/>
              </a:prstGeom>
              <a:blipFill>
                <a:blip r:embed="rId3"/>
                <a:stretch>
                  <a:fillRect l="-312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5759D2-A371-5B25-2CC6-B957E06F21B7}"/>
              </a:ext>
            </a:extLst>
          </p:cNvPr>
          <p:cNvSpPr/>
          <p:nvPr/>
        </p:nvSpPr>
        <p:spPr>
          <a:xfrm>
            <a:off x="650335" y="1268760"/>
            <a:ext cx="5445665" cy="180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 descr="金属の重りのイラスト">
            <a:extLst>
              <a:ext uri="{FF2B5EF4-FFF2-40B4-BE49-F238E27FC236}">
                <a16:creationId xmlns:a16="http://schemas.microsoft.com/office/drawing/2014/main" id="{29D4125E-F52F-622C-08E2-9B0ADAB6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096852"/>
            <a:ext cx="80681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矢印 9">
            <a:extLst>
              <a:ext uri="{FF2B5EF4-FFF2-40B4-BE49-F238E27FC236}">
                <a16:creationId xmlns:a16="http://schemas.microsoft.com/office/drawing/2014/main" id="{0A037E39-0FA6-4BD9-E5C9-32CD89533D63}"/>
              </a:ext>
            </a:extLst>
          </p:cNvPr>
          <p:cNvSpPr/>
          <p:nvPr/>
        </p:nvSpPr>
        <p:spPr>
          <a:xfrm>
            <a:off x="3647728" y="2313940"/>
            <a:ext cx="371670" cy="32403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054A0C2-471C-784D-7654-9892E1046243}"/>
                  </a:ext>
                </a:extLst>
              </p:cNvPr>
              <p:cNvSpPr txBox="1"/>
              <p:nvPr/>
            </p:nvSpPr>
            <p:spPr>
              <a:xfrm>
                <a:off x="3326116" y="2337458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054A0C2-471C-784D-7654-9892E104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16" y="2337458"/>
                <a:ext cx="203004" cy="276999"/>
              </a:xfrm>
              <a:prstGeom prst="rect">
                <a:avLst/>
              </a:prstGeom>
              <a:blipFill>
                <a:blip r:embed="rId4"/>
                <a:stretch>
                  <a:fillRect l="-312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24AB29A-3A07-6913-E2BA-C438F88FEA4A}"/>
              </a:ext>
            </a:extLst>
          </p:cNvPr>
          <p:cNvSpPr/>
          <p:nvPr/>
        </p:nvSpPr>
        <p:spPr>
          <a:xfrm>
            <a:off x="650335" y="2747222"/>
            <a:ext cx="5445665" cy="180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6BAAB97-7CC5-16E2-B36D-A039744837A1}"/>
              </a:ext>
            </a:extLst>
          </p:cNvPr>
          <p:cNvCxnSpPr/>
          <p:nvPr/>
        </p:nvCxnSpPr>
        <p:spPr>
          <a:xfrm flipV="1">
            <a:off x="1847528" y="528395"/>
            <a:ext cx="0" cy="757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034A1F6-6F40-89F4-142B-325F5CFC9478}"/>
              </a:ext>
            </a:extLst>
          </p:cNvPr>
          <p:cNvCxnSpPr>
            <a:cxnSpLocks/>
          </p:cNvCxnSpPr>
          <p:nvPr/>
        </p:nvCxnSpPr>
        <p:spPr>
          <a:xfrm flipV="1">
            <a:off x="4868873" y="528395"/>
            <a:ext cx="0" cy="22175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2E33E8B-2285-F0F5-179D-94ED98BFB4E6}"/>
              </a:ext>
            </a:extLst>
          </p:cNvPr>
          <p:cNvCxnSpPr>
            <a:cxnSpLocks/>
          </p:cNvCxnSpPr>
          <p:nvPr/>
        </p:nvCxnSpPr>
        <p:spPr>
          <a:xfrm>
            <a:off x="1919536" y="837776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2894020-58FB-EA44-8EF2-9A19D106950A}"/>
                  </a:ext>
                </a:extLst>
              </p:cNvPr>
              <p:cNvSpPr txBox="1"/>
              <p:nvPr/>
            </p:nvSpPr>
            <p:spPr>
              <a:xfrm>
                <a:off x="3259944" y="494394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2894020-58FB-EA44-8EF2-9A19D106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44" y="494394"/>
                <a:ext cx="132344" cy="276999"/>
              </a:xfrm>
              <a:prstGeom prst="rect">
                <a:avLst/>
              </a:prstGeom>
              <a:blipFill>
                <a:blip r:embed="rId5"/>
                <a:stretch>
                  <a:fillRect l="-36364" r="-45455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矢印 22">
            <a:extLst>
              <a:ext uri="{FF2B5EF4-FFF2-40B4-BE49-F238E27FC236}">
                <a16:creationId xmlns:a16="http://schemas.microsoft.com/office/drawing/2014/main" id="{E57442B9-B30E-CE53-6CA4-BF19F0649677}"/>
              </a:ext>
            </a:extLst>
          </p:cNvPr>
          <p:cNvSpPr/>
          <p:nvPr/>
        </p:nvSpPr>
        <p:spPr>
          <a:xfrm>
            <a:off x="4799856" y="2312876"/>
            <a:ext cx="371670" cy="32403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8209647-ADDD-1CF6-5EE3-122F352C15CA}"/>
                  </a:ext>
                </a:extLst>
              </p:cNvPr>
              <p:cNvSpPr txBox="1"/>
              <p:nvPr/>
            </p:nvSpPr>
            <p:spPr>
              <a:xfrm>
                <a:off x="5279433" y="2331107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8209647-ADDD-1CF6-5EE3-122F352C1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33" y="2331107"/>
                <a:ext cx="203004" cy="276999"/>
              </a:xfrm>
              <a:prstGeom prst="rect">
                <a:avLst/>
              </a:prstGeom>
              <a:blipFill>
                <a:blip r:embed="rId6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45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42D8A5C-EA55-83FA-8387-408D3A6F76A6}"/>
              </a:ext>
            </a:extLst>
          </p:cNvPr>
          <p:cNvCxnSpPr/>
          <p:nvPr/>
        </p:nvCxnSpPr>
        <p:spPr>
          <a:xfrm>
            <a:off x="1199456" y="2132856"/>
            <a:ext cx="504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5598183-D2B2-1FD6-DBCB-F7DEA527F9C3}"/>
              </a:ext>
            </a:extLst>
          </p:cNvPr>
          <p:cNvCxnSpPr/>
          <p:nvPr/>
        </p:nvCxnSpPr>
        <p:spPr>
          <a:xfrm flipV="1">
            <a:off x="1559496" y="476672"/>
            <a:ext cx="0" cy="2088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8DF6609-E6D3-6D67-0FA6-84376E5C5E4B}"/>
              </a:ext>
            </a:extLst>
          </p:cNvPr>
          <p:cNvCxnSpPr/>
          <p:nvPr/>
        </p:nvCxnSpPr>
        <p:spPr>
          <a:xfrm>
            <a:off x="1199456" y="5085184"/>
            <a:ext cx="504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20BA8BD-EE35-56C1-BF22-B14EF438B44B}"/>
              </a:ext>
            </a:extLst>
          </p:cNvPr>
          <p:cNvCxnSpPr/>
          <p:nvPr/>
        </p:nvCxnSpPr>
        <p:spPr>
          <a:xfrm flipV="1">
            <a:off x="1559496" y="3429000"/>
            <a:ext cx="0" cy="2088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D70ADFF-8118-FF12-AB37-5495BD01477C}"/>
                  </a:ext>
                </a:extLst>
              </p:cNvPr>
              <p:cNvSpPr txBox="1"/>
              <p:nvPr/>
            </p:nvSpPr>
            <p:spPr>
              <a:xfrm>
                <a:off x="6421874" y="1994356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D70ADFF-8118-FF12-AB37-5495BD01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874" y="1994356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03E24DA-3A24-E766-4109-C52C3C49C439}"/>
                  </a:ext>
                </a:extLst>
              </p:cNvPr>
              <p:cNvSpPr txBox="1"/>
              <p:nvPr/>
            </p:nvSpPr>
            <p:spPr>
              <a:xfrm>
                <a:off x="6416736" y="4946684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03E24DA-3A24-E766-4109-C52C3C49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36" y="4946684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7D906A-636F-0056-4765-AD04D2FC3A1C}"/>
                  </a:ext>
                </a:extLst>
              </p:cNvPr>
              <p:cNvSpPr txBox="1"/>
              <p:nvPr/>
            </p:nvSpPr>
            <p:spPr>
              <a:xfrm>
                <a:off x="1467836" y="3032856"/>
                <a:ext cx="216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7D906A-636F-0056-4765-AD04D2FC3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36" y="3032856"/>
                <a:ext cx="21608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1E2BAB-9E69-FE3A-584E-EAEAFFB14C42}"/>
                  </a:ext>
                </a:extLst>
              </p:cNvPr>
              <p:cNvSpPr txBox="1"/>
              <p:nvPr/>
            </p:nvSpPr>
            <p:spPr>
              <a:xfrm>
                <a:off x="1467836" y="219027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1E2BAB-9E69-FE3A-584E-EAEAFFB14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36" y="219027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58112B5-0479-984A-ACDB-55F564C4148B}"/>
              </a:ext>
            </a:extLst>
          </p:cNvPr>
          <p:cNvCxnSpPr/>
          <p:nvPr/>
        </p:nvCxnSpPr>
        <p:spPr>
          <a:xfrm>
            <a:off x="2783632" y="1484783"/>
            <a:ext cx="1872208" cy="1296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99FEEA0-07D5-3D5C-632B-AE0B42B512C4}"/>
                  </a:ext>
                </a:extLst>
              </p:cNvPr>
              <p:cNvSpPr txBox="1"/>
              <p:nvPr/>
            </p:nvSpPr>
            <p:spPr>
              <a:xfrm>
                <a:off x="1320009" y="215221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99FEEA0-07D5-3D5C-632B-AE0B42B51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009" y="2152210"/>
                <a:ext cx="214033" cy="276999"/>
              </a:xfrm>
              <a:prstGeom prst="rect">
                <a:avLst/>
              </a:prstGeom>
              <a:blipFill>
                <a:blip r:embed="rId6"/>
                <a:stretch>
                  <a:fillRect l="-29412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DCB81B4-32E0-583C-6952-37631A6ABFAF}"/>
                  </a:ext>
                </a:extLst>
              </p:cNvPr>
              <p:cNvSpPr txBox="1"/>
              <p:nvPr/>
            </p:nvSpPr>
            <p:spPr>
              <a:xfrm>
                <a:off x="1320008" y="508912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DCB81B4-32E0-583C-6952-37631A6AB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008" y="5089120"/>
                <a:ext cx="214033" cy="276999"/>
              </a:xfrm>
              <a:prstGeom prst="rect">
                <a:avLst/>
              </a:prstGeom>
              <a:blipFill>
                <a:blip r:embed="rId7"/>
                <a:stretch>
                  <a:fillRect l="-29412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F4848971-36D9-0D38-1153-21C4AD3B9452}"/>
              </a:ext>
            </a:extLst>
          </p:cNvPr>
          <p:cNvSpPr/>
          <p:nvPr/>
        </p:nvSpPr>
        <p:spPr>
          <a:xfrm>
            <a:off x="2711624" y="3536768"/>
            <a:ext cx="1958008" cy="1292099"/>
          </a:xfrm>
          <a:custGeom>
            <a:avLst/>
            <a:gdLst>
              <a:gd name="connsiteX0" fmla="*/ 0 w 1958008"/>
              <a:gd name="connsiteY0" fmla="*/ 19879 h 1292099"/>
              <a:gd name="connsiteX1" fmla="*/ 1023730 w 1958008"/>
              <a:gd name="connsiteY1" fmla="*/ 1292087 h 1292099"/>
              <a:gd name="connsiteX2" fmla="*/ 1958008 w 1958008"/>
              <a:gd name="connsiteY2" fmla="*/ 0 h 129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008" h="1292099">
                <a:moveTo>
                  <a:pt x="0" y="19879"/>
                </a:moveTo>
                <a:cubicBezTo>
                  <a:pt x="348697" y="657639"/>
                  <a:pt x="697395" y="1295400"/>
                  <a:pt x="1023730" y="1292087"/>
                </a:cubicBezTo>
                <a:cubicBezTo>
                  <a:pt x="1350065" y="1288774"/>
                  <a:pt x="1654036" y="644387"/>
                  <a:pt x="195800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6F22CA7-D662-A8CA-0B68-1C4227D8CAE7}"/>
              </a:ext>
            </a:extLst>
          </p:cNvPr>
          <p:cNvCxnSpPr>
            <a:cxnSpLocks/>
          </p:cNvCxnSpPr>
          <p:nvPr/>
        </p:nvCxnSpPr>
        <p:spPr>
          <a:xfrm>
            <a:off x="3719736" y="1916832"/>
            <a:ext cx="0" cy="3371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43C334F-9698-666C-4155-75D293758A93}"/>
                  </a:ext>
                </a:extLst>
              </p:cNvPr>
              <p:cNvSpPr txBox="1"/>
              <p:nvPr/>
            </p:nvSpPr>
            <p:spPr>
              <a:xfrm>
                <a:off x="3579024" y="526791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43C334F-9698-666C-4155-75D293758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24" y="5267913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A2C8AF4-09C4-892E-9D30-E63DA8FA1B55}"/>
                  </a:ext>
                </a:extLst>
              </p:cNvPr>
              <p:cNvSpPr txBox="1"/>
              <p:nvPr/>
            </p:nvSpPr>
            <p:spPr>
              <a:xfrm>
                <a:off x="3579024" y="159954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A2C8AF4-09C4-892E-9D30-E63DA8FA1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24" y="1599540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0068B4-E520-9729-BF9F-DB41982874AC}"/>
              </a:ext>
            </a:extLst>
          </p:cNvPr>
          <p:cNvSpPr txBox="1"/>
          <p:nvPr/>
        </p:nvSpPr>
        <p:spPr>
          <a:xfrm>
            <a:off x="4056399" y="116162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釣り合いの点＝力がゼロとなる点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BB7BE8E-C620-10D9-6BF3-1B1E3664CA40}"/>
              </a:ext>
            </a:extLst>
          </p:cNvPr>
          <p:cNvSpPr txBox="1"/>
          <p:nvPr/>
        </p:nvSpPr>
        <p:spPr>
          <a:xfrm>
            <a:off x="4416440" y="429861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釣り合いの点＝ポテンシャルの底</a:t>
            </a:r>
          </a:p>
        </p:txBody>
      </p:sp>
    </p:spTree>
    <p:extLst>
      <p:ext uri="{BB962C8B-B14F-4D97-AF65-F5344CB8AC3E}">
        <p14:creationId xmlns:p14="http://schemas.microsoft.com/office/powerpoint/2010/main" val="218526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294</TotalTime>
  <Words>29</Words>
  <Application>Microsoft Macintosh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54</cp:revision>
  <dcterms:created xsi:type="dcterms:W3CDTF">2023-02-12T13:06:45Z</dcterms:created>
  <dcterms:modified xsi:type="dcterms:W3CDTF">2023-05-26T10:40:57Z</dcterms:modified>
</cp:coreProperties>
</file>