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68" r:id="rId2"/>
    <p:sldId id="269" r:id="rId3"/>
    <p:sldId id="270" r:id="rId4"/>
    <p:sldId id="271" r:id="rId5"/>
    <p:sldId id="263" r:id="rId6"/>
    <p:sldId id="264" r:id="rId7"/>
    <p:sldId id="265" r:id="rId8"/>
    <p:sldId id="266" r:id="rId9"/>
    <p:sldId id="267" r:id="rId10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48" autoAdjust="0"/>
    <p:restoredTop sz="94830"/>
  </p:normalViewPr>
  <p:slideViewPr>
    <p:cSldViewPr>
      <p:cViewPr varScale="1">
        <p:scale>
          <a:sx n="59" d="100"/>
          <a:sy n="59" d="100"/>
        </p:scale>
        <p:origin x="1744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3064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C63D3F-0352-EF45-A95C-C8137A1B6577}" type="datetimeFigureOut">
              <a:rPr lang="ja-JP" altLang="en-US" smtClean="0"/>
              <a:pPr/>
              <a:t>2023/7/22</a:t>
            </a:fld>
            <a:endParaRPr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8B8C6D-C3B1-8D4B-883D-F931C7D3B8B2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8853025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8B8C6D-C3B1-8D4B-883D-F931C7D3B8B2}" type="slidenum">
              <a:rPr lang="ja-JP" altLang="en-US" smtClean="0"/>
              <a:pPr/>
              <a:t>2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8786086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8B8C6D-C3B1-8D4B-883D-F931C7D3B8B2}" type="slidenum">
              <a:rPr lang="ja-JP" altLang="en-US" smtClean="0"/>
              <a:pPr/>
              <a:t>8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3892460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image" Target="../media/image210.png"/><Relationship Id="rId7" Type="http://schemas.openxmlformats.org/officeDocument/2006/relationships/image" Target="../media/image61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5" Type="http://schemas.openxmlformats.org/officeDocument/2006/relationships/image" Target="../media/image40.png"/><Relationship Id="rId4" Type="http://schemas.openxmlformats.org/officeDocument/2006/relationships/image" Target="../media/image3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3" Type="http://schemas.openxmlformats.org/officeDocument/2006/relationships/image" Target="../media/image70.png"/><Relationship Id="rId7" Type="http://schemas.openxmlformats.org/officeDocument/2006/relationships/image" Target="../media/image11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0.png"/><Relationship Id="rId5" Type="http://schemas.openxmlformats.org/officeDocument/2006/relationships/image" Target="../media/image90.png"/><Relationship Id="rId4" Type="http://schemas.openxmlformats.org/officeDocument/2006/relationships/image" Target="../media/image80.png"/><Relationship Id="rId9" Type="http://schemas.openxmlformats.org/officeDocument/2006/relationships/image" Target="../media/image13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0.png"/><Relationship Id="rId3" Type="http://schemas.openxmlformats.org/officeDocument/2006/relationships/image" Target="../media/image140.png"/><Relationship Id="rId7" Type="http://schemas.openxmlformats.org/officeDocument/2006/relationships/image" Target="../media/image18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0.png"/><Relationship Id="rId11" Type="http://schemas.openxmlformats.org/officeDocument/2006/relationships/image" Target="../media/image220.png"/><Relationship Id="rId5" Type="http://schemas.openxmlformats.org/officeDocument/2006/relationships/image" Target="../media/image160.png"/><Relationship Id="rId10" Type="http://schemas.openxmlformats.org/officeDocument/2006/relationships/image" Target="../media/image211.png"/><Relationship Id="rId4" Type="http://schemas.openxmlformats.org/officeDocument/2006/relationships/image" Target="../media/image150.png"/><Relationship Id="rId9" Type="http://schemas.openxmlformats.org/officeDocument/2006/relationships/image" Target="../media/image20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0.png"/><Relationship Id="rId3" Type="http://schemas.openxmlformats.org/officeDocument/2006/relationships/image" Target="../media/image240.png"/><Relationship Id="rId7" Type="http://schemas.openxmlformats.org/officeDocument/2006/relationships/image" Target="../media/image280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0.png"/><Relationship Id="rId5" Type="http://schemas.openxmlformats.org/officeDocument/2006/relationships/image" Target="../media/image260.png"/><Relationship Id="rId4" Type="http://schemas.openxmlformats.org/officeDocument/2006/relationships/image" Target="../media/image250.png"/><Relationship Id="rId9" Type="http://schemas.openxmlformats.org/officeDocument/2006/relationships/image" Target="../media/image30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グループ化 49">
            <a:extLst>
              <a:ext uri="{FF2B5EF4-FFF2-40B4-BE49-F238E27FC236}">
                <a16:creationId xmlns:a16="http://schemas.microsoft.com/office/drawing/2014/main" id="{8CE11007-C62D-2220-C902-32519715E555}"/>
              </a:ext>
            </a:extLst>
          </p:cNvPr>
          <p:cNvGrpSpPr/>
          <p:nvPr/>
        </p:nvGrpSpPr>
        <p:grpSpPr>
          <a:xfrm>
            <a:off x="2411760" y="2564904"/>
            <a:ext cx="1200133" cy="1440160"/>
            <a:chOff x="251520" y="548680"/>
            <a:chExt cx="3600400" cy="4320480"/>
          </a:xfrm>
        </p:grpSpPr>
        <p:sp>
          <p:nvSpPr>
            <p:cNvPr id="2" name="正方形/長方形 1">
              <a:extLst>
                <a:ext uri="{FF2B5EF4-FFF2-40B4-BE49-F238E27FC236}">
                  <a16:creationId xmlns:a16="http://schemas.microsoft.com/office/drawing/2014/main" id="{39803A51-EF19-DFD7-385F-5A04E164D7F6}"/>
                </a:ext>
              </a:extLst>
            </p:cNvPr>
            <p:cNvSpPr/>
            <p:nvPr/>
          </p:nvSpPr>
          <p:spPr>
            <a:xfrm>
              <a:off x="251520" y="548680"/>
              <a:ext cx="3600400" cy="432048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3" name="直角三角形 2">
              <a:extLst>
                <a:ext uri="{FF2B5EF4-FFF2-40B4-BE49-F238E27FC236}">
                  <a16:creationId xmlns:a16="http://schemas.microsoft.com/office/drawing/2014/main" id="{B65CF6B8-7389-3D19-E334-33DDCEC76E0B}"/>
                </a:ext>
              </a:extLst>
            </p:cNvPr>
            <p:cNvSpPr/>
            <p:nvPr/>
          </p:nvSpPr>
          <p:spPr>
            <a:xfrm>
              <a:off x="2411760" y="548680"/>
              <a:ext cx="1440160" cy="1440160"/>
            </a:xfrm>
            <a:prstGeom prst="rtTriangl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4" name="直角三角形 3">
              <a:extLst>
                <a:ext uri="{FF2B5EF4-FFF2-40B4-BE49-F238E27FC236}">
                  <a16:creationId xmlns:a16="http://schemas.microsoft.com/office/drawing/2014/main" id="{ABDA8013-CBEC-4CAD-E791-40F8F6C34654}"/>
                </a:ext>
              </a:extLst>
            </p:cNvPr>
            <p:cNvSpPr/>
            <p:nvPr/>
          </p:nvSpPr>
          <p:spPr>
            <a:xfrm rot="10800000">
              <a:off x="2411760" y="548680"/>
              <a:ext cx="1440160" cy="1440160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cxnSp>
          <p:nvCxnSpPr>
            <p:cNvPr id="6" name="直線コネクタ 5">
              <a:extLst>
                <a:ext uri="{FF2B5EF4-FFF2-40B4-BE49-F238E27FC236}">
                  <a16:creationId xmlns:a16="http://schemas.microsoft.com/office/drawing/2014/main" id="{8B4FA682-00DA-94F1-5E74-3E8F22AA2A30}"/>
                </a:ext>
              </a:extLst>
            </p:cNvPr>
            <p:cNvCxnSpPr>
              <a:cxnSpLocks/>
              <a:stCxn id="4" idx="4"/>
            </p:cNvCxnSpPr>
            <p:nvPr/>
          </p:nvCxnSpPr>
          <p:spPr>
            <a:xfrm flipH="1">
              <a:off x="251520" y="548680"/>
              <a:ext cx="2160240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コネクタ 8">
              <a:extLst>
                <a:ext uri="{FF2B5EF4-FFF2-40B4-BE49-F238E27FC236}">
                  <a16:creationId xmlns:a16="http://schemas.microsoft.com/office/drawing/2014/main" id="{24E30139-71A8-F16D-1185-59A1A0D03E9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1520" y="4869160"/>
              <a:ext cx="3600400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コネクタ 10">
              <a:extLst>
                <a:ext uri="{FF2B5EF4-FFF2-40B4-BE49-F238E27FC236}">
                  <a16:creationId xmlns:a16="http://schemas.microsoft.com/office/drawing/2014/main" id="{8214A191-0F8D-1538-083E-8148BA73BC65}"/>
                </a:ext>
              </a:extLst>
            </p:cNvPr>
            <p:cNvCxnSpPr>
              <a:cxnSpLocks/>
            </p:cNvCxnSpPr>
            <p:nvPr/>
          </p:nvCxnSpPr>
          <p:spPr>
            <a:xfrm>
              <a:off x="251520" y="548680"/>
              <a:ext cx="0" cy="4320480"/>
            </a:xfrm>
            <a:prstGeom prst="line">
              <a:avLst/>
            </a:prstGeom>
            <a:ln w="28575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コネクタ 14">
              <a:extLst>
                <a:ext uri="{FF2B5EF4-FFF2-40B4-BE49-F238E27FC236}">
                  <a16:creationId xmlns:a16="http://schemas.microsoft.com/office/drawing/2014/main" id="{002C3960-C9A9-081D-5A77-43A78F29012E}"/>
                </a:ext>
              </a:extLst>
            </p:cNvPr>
            <p:cNvCxnSpPr>
              <a:cxnSpLocks/>
              <a:stCxn id="3" idx="4"/>
            </p:cNvCxnSpPr>
            <p:nvPr/>
          </p:nvCxnSpPr>
          <p:spPr>
            <a:xfrm>
              <a:off x="3851920" y="1988840"/>
              <a:ext cx="0" cy="2880320"/>
            </a:xfrm>
            <a:prstGeom prst="line">
              <a:avLst/>
            </a:prstGeom>
            <a:ln w="28575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コネクタ 16">
              <a:extLst>
                <a:ext uri="{FF2B5EF4-FFF2-40B4-BE49-F238E27FC236}">
                  <a16:creationId xmlns:a16="http://schemas.microsoft.com/office/drawing/2014/main" id="{3EB50A53-D172-0952-4334-D0AA0CDA74A6}"/>
                </a:ext>
              </a:extLst>
            </p:cNvPr>
            <p:cNvCxnSpPr>
              <a:cxnSpLocks/>
              <a:stCxn id="4" idx="4"/>
              <a:endCxn id="4" idx="0"/>
            </p:cNvCxnSpPr>
            <p:nvPr/>
          </p:nvCxnSpPr>
          <p:spPr>
            <a:xfrm>
              <a:off x="2411760" y="548680"/>
              <a:ext cx="1440160" cy="1440160"/>
            </a:xfrm>
            <a:prstGeom prst="line">
              <a:avLst/>
            </a:prstGeom>
            <a:ln w="28575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コネクタ 28">
              <a:extLst>
                <a:ext uri="{FF2B5EF4-FFF2-40B4-BE49-F238E27FC236}">
                  <a16:creationId xmlns:a16="http://schemas.microsoft.com/office/drawing/2014/main" id="{3D0D553F-18FB-53F7-3F91-9D87A869B63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11760" y="1988840"/>
              <a:ext cx="1440160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コネクタ 29">
              <a:extLst>
                <a:ext uri="{FF2B5EF4-FFF2-40B4-BE49-F238E27FC236}">
                  <a16:creationId xmlns:a16="http://schemas.microsoft.com/office/drawing/2014/main" id="{AE53D70D-6817-97A4-3F51-15C415E165D9}"/>
                </a:ext>
              </a:extLst>
            </p:cNvPr>
            <p:cNvCxnSpPr>
              <a:cxnSpLocks/>
              <a:stCxn id="4" idx="4"/>
            </p:cNvCxnSpPr>
            <p:nvPr/>
          </p:nvCxnSpPr>
          <p:spPr>
            <a:xfrm>
              <a:off x="2411760" y="548680"/>
              <a:ext cx="0" cy="1440160"/>
            </a:xfrm>
            <a:prstGeom prst="line">
              <a:avLst/>
            </a:prstGeom>
            <a:ln w="28575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グループ化 48">
            <a:extLst>
              <a:ext uri="{FF2B5EF4-FFF2-40B4-BE49-F238E27FC236}">
                <a16:creationId xmlns:a16="http://schemas.microsoft.com/office/drawing/2014/main" id="{EFB16491-04EB-4AD6-4C49-C1F4ABF32FC3}"/>
              </a:ext>
            </a:extLst>
          </p:cNvPr>
          <p:cNvGrpSpPr/>
          <p:nvPr/>
        </p:nvGrpSpPr>
        <p:grpSpPr>
          <a:xfrm>
            <a:off x="5652120" y="2564904"/>
            <a:ext cx="1200133" cy="1440160"/>
            <a:chOff x="4572000" y="548680"/>
            <a:chExt cx="3600400" cy="4320480"/>
          </a:xfrm>
        </p:grpSpPr>
        <p:sp>
          <p:nvSpPr>
            <p:cNvPr id="39" name="正方形/長方形 38">
              <a:extLst>
                <a:ext uri="{FF2B5EF4-FFF2-40B4-BE49-F238E27FC236}">
                  <a16:creationId xmlns:a16="http://schemas.microsoft.com/office/drawing/2014/main" id="{3ED6097F-EC83-3097-4541-A441CDF4C881}"/>
                </a:ext>
              </a:extLst>
            </p:cNvPr>
            <p:cNvSpPr/>
            <p:nvPr/>
          </p:nvSpPr>
          <p:spPr>
            <a:xfrm>
              <a:off x="4572000" y="548680"/>
              <a:ext cx="3600400" cy="432048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40" name="直角三角形 39">
              <a:extLst>
                <a:ext uri="{FF2B5EF4-FFF2-40B4-BE49-F238E27FC236}">
                  <a16:creationId xmlns:a16="http://schemas.microsoft.com/office/drawing/2014/main" id="{14E469E6-32C3-EF28-12C2-8C0E41F903A2}"/>
                </a:ext>
              </a:extLst>
            </p:cNvPr>
            <p:cNvSpPr/>
            <p:nvPr/>
          </p:nvSpPr>
          <p:spPr>
            <a:xfrm>
              <a:off x="6732240" y="548680"/>
              <a:ext cx="1440160" cy="1440160"/>
            </a:xfrm>
            <a:prstGeom prst="rtTriangl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41" name="直角三角形 40">
              <a:extLst>
                <a:ext uri="{FF2B5EF4-FFF2-40B4-BE49-F238E27FC236}">
                  <a16:creationId xmlns:a16="http://schemas.microsoft.com/office/drawing/2014/main" id="{B372E292-593D-2906-E4D6-C8929CCFB00E}"/>
                </a:ext>
              </a:extLst>
            </p:cNvPr>
            <p:cNvSpPr/>
            <p:nvPr/>
          </p:nvSpPr>
          <p:spPr>
            <a:xfrm rot="10800000">
              <a:off x="6732240" y="548680"/>
              <a:ext cx="1440160" cy="1440160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cxnSp>
          <p:nvCxnSpPr>
            <p:cNvPr id="42" name="直線コネクタ 41">
              <a:extLst>
                <a:ext uri="{FF2B5EF4-FFF2-40B4-BE49-F238E27FC236}">
                  <a16:creationId xmlns:a16="http://schemas.microsoft.com/office/drawing/2014/main" id="{40A006A9-CC8A-DDA1-72C6-9AAB8DBEB799}"/>
                </a:ext>
              </a:extLst>
            </p:cNvPr>
            <p:cNvCxnSpPr>
              <a:cxnSpLocks/>
              <a:stCxn id="41" idx="4"/>
            </p:cNvCxnSpPr>
            <p:nvPr/>
          </p:nvCxnSpPr>
          <p:spPr>
            <a:xfrm flipH="1">
              <a:off x="4572000" y="548680"/>
              <a:ext cx="2160240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コネクタ 42">
              <a:extLst>
                <a:ext uri="{FF2B5EF4-FFF2-40B4-BE49-F238E27FC236}">
                  <a16:creationId xmlns:a16="http://schemas.microsoft.com/office/drawing/2014/main" id="{E122BD92-FDB7-9D7E-F54A-C448DEBBBDA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2000" y="4869160"/>
              <a:ext cx="3600400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コネクタ 43">
              <a:extLst>
                <a:ext uri="{FF2B5EF4-FFF2-40B4-BE49-F238E27FC236}">
                  <a16:creationId xmlns:a16="http://schemas.microsoft.com/office/drawing/2014/main" id="{C042802B-73F5-5086-624A-F074C3EB58CF}"/>
                </a:ext>
              </a:extLst>
            </p:cNvPr>
            <p:cNvCxnSpPr>
              <a:cxnSpLocks/>
            </p:cNvCxnSpPr>
            <p:nvPr/>
          </p:nvCxnSpPr>
          <p:spPr>
            <a:xfrm>
              <a:off x="4572000" y="548680"/>
              <a:ext cx="0" cy="4320480"/>
            </a:xfrm>
            <a:prstGeom prst="line">
              <a:avLst/>
            </a:prstGeom>
            <a:ln w="28575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コネクタ 44">
              <a:extLst>
                <a:ext uri="{FF2B5EF4-FFF2-40B4-BE49-F238E27FC236}">
                  <a16:creationId xmlns:a16="http://schemas.microsoft.com/office/drawing/2014/main" id="{73F240EA-9680-96D0-2DBE-62FCEBA6CA58}"/>
                </a:ext>
              </a:extLst>
            </p:cNvPr>
            <p:cNvCxnSpPr>
              <a:cxnSpLocks/>
              <a:stCxn id="40" idx="4"/>
            </p:cNvCxnSpPr>
            <p:nvPr/>
          </p:nvCxnSpPr>
          <p:spPr>
            <a:xfrm>
              <a:off x="8172400" y="1988840"/>
              <a:ext cx="0" cy="2880320"/>
            </a:xfrm>
            <a:prstGeom prst="line">
              <a:avLst/>
            </a:prstGeom>
            <a:ln w="28575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コネクタ 45">
              <a:extLst>
                <a:ext uri="{FF2B5EF4-FFF2-40B4-BE49-F238E27FC236}">
                  <a16:creationId xmlns:a16="http://schemas.microsoft.com/office/drawing/2014/main" id="{92830397-25E1-B1D2-3D92-1A34B990AF99}"/>
                </a:ext>
              </a:extLst>
            </p:cNvPr>
            <p:cNvCxnSpPr>
              <a:cxnSpLocks/>
              <a:stCxn id="41" idx="4"/>
              <a:endCxn id="41" idx="0"/>
            </p:cNvCxnSpPr>
            <p:nvPr/>
          </p:nvCxnSpPr>
          <p:spPr>
            <a:xfrm>
              <a:off x="6732240" y="548680"/>
              <a:ext cx="1440160" cy="1440160"/>
            </a:xfrm>
            <a:prstGeom prst="line">
              <a:avLst/>
            </a:prstGeom>
            <a:ln w="28575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コネクタ 46">
              <a:extLst>
                <a:ext uri="{FF2B5EF4-FFF2-40B4-BE49-F238E27FC236}">
                  <a16:creationId xmlns:a16="http://schemas.microsoft.com/office/drawing/2014/main" id="{5173D861-1451-1C88-3AFE-2BB5EC51C7E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32240" y="1988840"/>
              <a:ext cx="1440160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コネクタ 47">
              <a:extLst>
                <a:ext uri="{FF2B5EF4-FFF2-40B4-BE49-F238E27FC236}">
                  <a16:creationId xmlns:a16="http://schemas.microsoft.com/office/drawing/2014/main" id="{B71AB522-FA51-1578-C267-182CD7C9A3B0}"/>
                </a:ext>
              </a:extLst>
            </p:cNvPr>
            <p:cNvCxnSpPr>
              <a:cxnSpLocks/>
              <a:stCxn id="41" idx="4"/>
            </p:cNvCxnSpPr>
            <p:nvPr/>
          </p:nvCxnSpPr>
          <p:spPr>
            <a:xfrm>
              <a:off x="6732240" y="548680"/>
              <a:ext cx="0" cy="1440160"/>
            </a:xfrm>
            <a:prstGeom prst="line">
              <a:avLst/>
            </a:prstGeom>
            <a:ln w="28575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3CDD84CE-B049-E825-E5F7-681CE68B7EF2}"/>
              </a:ext>
            </a:extLst>
          </p:cNvPr>
          <p:cNvSpPr txBox="1"/>
          <p:nvPr/>
        </p:nvSpPr>
        <p:spPr>
          <a:xfrm>
            <a:off x="2771800" y="476672"/>
            <a:ext cx="25378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/>
              <a:t>双対 </a:t>
            </a:r>
            <a:r>
              <a:rPr lang="en-US" altLang="ja-JP" sz="4000"/>
              <a:t>(dual)</a:t>
            </a:r>
            <a:endParaRPr kumimoji="1" lang="ja-JP" altLang="en-US" sz="4000" dirty="0"/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CAF1DFA4-0182-7617-D1AD-E91DE33108AE}"/>
              </a:ext>
            </a:extLst>
          </p:cNvPr>
          <p:cNvSpPr txBox="1"/>
          <p:nvPr/>
        </p:nvSpPr>
        <p:spPr>
          <a:xfrm>
            <a:off x="2987824" y="1484784"/>
            <a:ext cx="22381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イメージ：裏返し</a:t>
            </a:r>
            <a:endParaRPr kumimoji="1" lang="ja-JP" altLang="en-US" sz="2400" dirty="0"/>
          </a:p>
        </p:txBody>
      </p:sp>
      <p:pic>
        <p:nvPicPr>
          <p:cNvPr id="1026" name="Picture 2" descr="くるっとした矢印のイラスト「上」">
            <a:extLst>
              <a:ext uri="{FF2B5EF4-FFF2-40B4-BE49-F238E27FC236}">
                <a16:creationId xmlns:a16="http://schemas.microsoft.com/office/drawing/2014/main" id="{33FD665C-03F5-E1BF-ECBE-DEEB138CEC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931399" flipH="1">
            <a:off x="4052490" y="2056402"/>
            <a:ext cx="1111944" cy="1649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くるっとした矢印のイラスト「左」">
            <a:extLst>
              <a:ext uri="{FF2B5EF4-FFF2-40B4-BE49-F238E27FC236}">
                <a16:creationId xmlns:a16="http://schemas.microsoft.com/office/drawing/2014/main" id="{BAA98FDD-DFCD-F9EB-3EE8-A8B0AF2431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3707904" y="3356992"/>
            <a:ext cx="1645915" cy="981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FC4586DA-EDE6-C389-B9C3-92A3B4A90EDF}"/>
                  </a:ext>
                </a:extLst>
              </p:cNvPr>
              <p:cNvSpPr txBox="1"/>
              <p:nvPr/>
            </p:nvSpPr>
            <p:spPr>
              <a:xfrm>
                <a:off x="2669088" y="2924944"/>
                <a:ext cx="606768" cy="923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60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sz="6000" dirty="0"/>
              </a:p>
            </p:txBody>
          </p:sp>
        </mc:Choice>
        <mc:Fallback xmlns="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FC4586DA-EDE6-C389-B9C3-92A3B4A90E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9088" y="2924944"/>
                <a:ext cx="606768" cy="9233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D4DAE3F0-B4A8-F2FD-BB8A-42FDCDDED4BD}"/>
                  </a:ext>
                </a:extLst>
              </p:cNvPr>
              <p:cNvSpPr txBox="1"/>
              <p:nvPr/>
            </p:nvSpPr>
            <p:spPr>
              <a:xfrm>
                <a:off x="5940152" y="2852936"/>
                <a:ext cx="622093" cy="923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6000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kumimoji="1" lang="ja-JP" altLang="en-US" sz="6000" dirty="0"/>
              </a:p>
            </p:txBody>
          </p:sp>
        </mc:Choice>
        <mc:Fallback xmlns=""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D4DAE3F0-B4A8-F2FD-BB8A-42FDCDDED4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0152" y="2852936"/>
                <a:ext cx="622093" cy="92333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55B74991-CC12-7200-4CAD-B0B7DC0AEC65}"/>
              </a:ext>
            </a:extLst>
          </p:cNvPr>
          <p:cNvSpPr txBox="1"/>
          <p:nvPr/>
        </p:nvSpPr>
        <p:spPr>
          <a:xfrm>
            <a:off x="467544" y="2996952"/>
            <a:ext cx="18501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フーリエ変換</a:t>
            </a:r>
            <a:endParaRPr kumimoji="1" lang="ja-JP" altLang="en-US" sz="2400" dirty="0"/>
          </a:p>
        </p:txBody>
      </p: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B98245AC-14B6-BBB6-5BD6-D363B65D3B90}"/>
              </a:ext>
            </a:extLst>
          </p:cNvPr>
          <p:cNvSpPr txBox="1"/>
          <p:nvPr/>
        </p:nvSpPr>
        <p:spPr>
          <a:xfrm>
            <a:off x="323528" y="5085184"/>
            <a:ext cx="177644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縦ベクトルと</a:t>
            </a:r>
            <a:endParaRPr kumimoji="1" lang="en-US" altLang="ja-JP" sz="2400"/>
          </a:p>
          <a:p>
            <a:r>
              <a:rPr lang="ja-JP" altLang="en-US" sz="2400"/>
              <a:t>横ベクトル</a:t>
            </a:r>
            <a:endParaRPr kumimoji="1" lang="ja-JP" altLang="en-US" sz="2400" dirty="0"/>
          </a:p>
        </p:txBody>
      </p:sp>
      <p:grpSp>
        <p:nvGrpSpPr>
          <p:cNvPr id="1046" name="グループ化 1045">
            <a:extLst>
              <a:ext uri="{FF2B5EF4-FFF2-40B4-BE49-F238E27FC236}">
                <a16:creationId xmlns:a16="http://schemas.microsoft.com/office/drawing/2014/main" id="{F71184E0-6F9A-A5AD-C06B-52CDE4D263ED}"/>
              </a:ext>
            </a:extLst>
          </p:cNvPr>
          <p:cNvGrpSpPr/>
          <p:nvPr/>
        </p:nvGrpSpPr>
        <p:grpSpPr>
          <a:xfrm>
            <a:off x="2411760" y="4797152"/>
            <a:ext cx="1200133" cy="1440160"/>
            <a:chOff x="251520" y="548680"/>
            <a:chExt cx="3600400" cy="4320480"/>
          </a:xfrm>
        </p:grpSpPr>
        <p:sp>
          <p:nvSpPr>
            <p:cNvPr id="1047" name="正方形/長方形 1046">
              <a:extLst>
                <a:ext uri="{FF2B5EF4-FFF2-40B4-BE49-F238E27FC236}">
                  <a16:creationId xmlns:a16="http://schemas.microsoft.com/office/drawing/2014/main" id="{A42C96EB-82B9-1049-C00A-3C64EF2154B2}"/>
                </a:ext>
              </a:extLst>
            </p:cNvPr>
            <p:cNvSpPr/>
            <p:nvPr/>
          </p:nvSpPr>
          <p:spPr>
            <a:xfrm>
              <a:off x="251520" y="548680"/>
              <a:ext cx="3600400" cy="4320480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1048" name="直角三角形 1047">
              <a:extLst>
                <a:ext uri="{FF2B5EF4-FFF2-40B4-BE49-F238E27FC236}">
                  <a16:creationId xmlns:a16="http://schemas.microsoft.com/office/drawing/2014/main" id="{18A30472-0676-BE02-0B06-C46A326E392E}"/>
                </a:ext>
              </a:extLst>
            </p:cNvPr>
            <p:cNvSpPr/>
            <p:nvPr/>
          </p:nvSpPr>
          <p:spPr>
            <a:xfrm>
              <a:off x="2411760" y="548680"/>
              <a:ext cx="1440160" cy="1440160"/>
            </a:xfrm>
            <a:prstGeom prst="rtTriangl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1049" name="直角三角形 1048">
              <a:extLst>
                <a:ext uri="{FF2B5EF4-FFF2-40B4-BE49-F238E27FC236}">
                  <a16:creationId xmlns:a16="http://schemas.microsoft.com/office/drawing/2014/main" id="{5880A947-53BF-EB18-0CBD-D634B2852B2A}"/>
                </a:ext>
              </a:extLst>
            </p:cNvPr>
            <p:cNvSpPr/>
            <p:nvPr/>
          </p:nvSpPr>
          <p:spPr>
            <a:xfrm rot="10800000">
              <a:off x="2411760" y="548680"/>
              <a:ext cx="1440160" cy="1440160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cxnSp>
          <p:nvCxnSpPr>
            <p:cNvPr id="1050" name="直線コネクタ 1049">
              <a:extLst>
                <a:ext uri="{FF2B5EF4-FFF2-40B4-BE49-F238E27FC236}">
                  <a16:creationId xmlns:a16="http://schemas.microsoft.com/office/drawing/2014/main" id="{647F59D9-494F-2FBF-D474-6B2BA138BA13}"/>
                </a:ext>
              </a:extLst>
            </p:cNvPr>
            <p:cNvCxnSpPr>
              <a:cxnSpLocks/>
              <a:stCxn id="1049" idx="4"/>
            </p:cNvCxnSpPr>
            <p:nvPr/>
          </p:nvCxnSpPr>
          <p:spPr>
            <a:xfrm flipH="1">
              <a:off x="251520" y="548680"/>
              <a:ext cx="2160240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1" name="直線コネクタ 1050">
              <a:extLst>
                <a:ext uri="{FF2B5EF4-FFF2-40B4-BE49-F238E27FC236}">
                  <a16:creationId xmlns:a16="http://schemas.microsoft.com/office/drawing/2014/main" id="{D14BE21F-C9E5-94D3-AD83-3999A2621C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1520" y="4869160"/>
              <a:ext cx="3600400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2" name="直線コネクタ 1051">
              <a:extLst>
                <a:ext uri="{FF2B5EF4-FFF2-40B4-BE49-F238E27FC236}">
                  <a16:creationId xmlns:a16="http://schemas.microsoft.com/office/drawing/2014/main" id="{56E7421F-01CD-CCF6-ED16-C76865D4B42E}"/>
                </a:ext>
              </a:extLst>
            </p:cNvPr>
            <p:cNvCxnSpPr>
              <a:cxnSpLocks/>
            </p:cNvCxnSpPr>
            <p:nvPr/>
          </p:nvCxnSpPr>
          <p:spPr>
            <a:xfrm>
              <a:off x="251520" y="548680"/>
              <a:ext cx="0" cy="4320480"/>
            </a:xfrm>
            <a:prstGeom prst="line">
              <a:avLst/>
            </a:prstGeom>
            <a:ln w="28575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3" name="直線コネクタ 1052">
              <a:extLst>
                <a:ext uri="{FF2B5EF4-FFF2-40B4-BE49-F238E27FC236}">
                  <a16:creationId xmlns:a16="http://schemas.microsoft.com/office/drawing/2014/main" id="{89A46002-5827-F772-FC27-8B61C64DB7C4}"/>
                </a:ext>
              </a:extLst>
            </p:cNvPr>
            <p:cNvCxnSpPr>
              <a:cxnSpLocks/>
              <a:stCxn id="1048" idx="4"/>
            </p:cNvCxnSpPr>
            <p:nvPr/>
          </p:nvCxnSpPr>
          <p:spPr>
            <a:xfrm>
              <a:off x="3851920" y="1988840"/>
              <a:ext cx="0" cy="2880320"/>
            </a:xfrm>
            <a:prstGeom prst="line">
              <a:avLst/>
            </a:prstGeom>
            <a:ln w="28575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4" name="直線コネクタ 1053">
              <a:extLst>
                <a:ext uri="{FF2B5EF4-FFF2-40B4-BE49-F238E27FC236}">
                  <a16:creationId xmlns:a16="http://schemas.microsoft.com/office/drawing/2014/main" id="{86F2CE8C-CF7A-4C9F-6C09-04A83029F49A}"/>
                </a:ext>
              </a:extLst>
            </p:cNvPr>
            <p:cNvCxnSpPr>
              <a:cxnSpLocks/>
              <a:stCxn id="1049" idx="4"/>
              <a:endCxn id="1049" idx="0"/>
            </p:cNvCxnSpPr>
            <p:nvPr/>
          </p:nvCxnSpPr>
          <p:spPr>
            <a:xfrm>
              <a:off x="2411760" y="548680"/>
              <a:ext cx="1440160" cy="1440160"/>
            </a:xfrm>
            <a:prstGeom prst="line">
              <a:avLst/>
            </a:prstGeom>
            <a:ln w="28575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5" name="直線コネクタ 1054">
              <a:extLst>
                <a:ext uri="{FF2B5EF4-FFF2-40B4-BE49-F238E27FC236}">
                  <a16:creationId xmlns:a16="http://schemas.microsoft.com/office/drawing/2014/main" id="{EDC23DAE-80A3-6BF4-B5CF-D2C002C4FF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11760" y="1988840"/>
              <a:ext cx="1440160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6" name="直線コネクタ 1055">
              <a:extLst>
                <a:ext uri="{FF2B5EF4-FFF2-40B4-BE49-F238E27FC236}">
                  <a16:creationId xmlns:a16="http://schemas.microsoft.com/office/drawing/2014/main" id="{E108346F-ABFC-28BE-5596-97100CB8AE24}"/>
                </a:ext>
              </a:extLst>
            </p:cNvPr>
            <p:cNvCxnSpPr>
              <a:cxnSpLocks/>
              <a:stCxn id="1049" idx="4"/>
            </p:cNvCxnSpPr>
            <p:nvPr/>
          </p:nvCxnSpPr>
          <p:spPr>
            <a:xfrm>
              <a:off x="2411760" y="548680"/>
              <a:ext cx="0" cy="1440160"/>
            </a:xfrm>
            <a:prstGeom prst="line">
              <a:avLst/>
            </a:prstGeom>
            <a:ln w="28575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57" name="グループ化 1056">
            <a:extLst>
              <a:ext uri="{FF2B5EF4-FFF2-40B4-BE49-F238E27FC236}">
                <a16:creationId xmlns:a16="http://schemas.microsoft.com/office/drawing/2014/main" id="{76220CC8-BCB9-FD20-1BAC-AA605F0CF8AE}"/>
              </a:ext>
            </a:extLst>
          </p:cNvPr>
          <p:cNvGrpSpPr/>
          <p:nvPr/>
        </p:nvGrpSpPr>
        <p:grpSpPr>
          <a:xfrm>
            <a:off x="5652120" y="4797152"/>
            <a:ext cx="1200133" cy="1440160"/>
            <a:chOff x="4572000" y="548680"/>
            <a:chExt cx="3600400" cy="4320480"/>
          </a:xfrm>
        </p:grpSpPr>
        <p:sp>
          <p:nvSpPr>
            <p:cNvPr id="1058" name="正方形/長方形 1057">
              <a:extLst>
                <a:ext uri="{FF2B5EF4-FFF2-40B4-BE49-F238E27FC236}">
                  <a16:creationId xmlns:a16="http://schemas.microsoft.com/office/drawing/2014/main" id="{6134FEA1-E16F-B2D0-0442-9F53A9F31A3E}"/>
                </a:ext>
              </a:extLst>
            </p:cNvPr>
            <p:cNvSpPr/>
            <p:nvPr/>
          </p:nvSpPr>
          <p:spPr>
            <a:xfrm>
              <a:off x="4572000" y="548680"/>
              <a:ext cx="3600400" cy="432048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1059" name="直角三角形 1058">
              <a:extLst>
                <a:ext uri="{FF2B5EF4-FFF2-40B4-BE49-F238E27FC236}">
                  <a16:creationId xmlns:a16="http://schemas.microsoft.com/office/drawing/2014/main" id="{2868D760-05B9-0AA5-F34E-3E642C6899D9}"/>
                </a:ext>
              </a:extLst>
            </p:cNvPr>
            <p:cNvSpPr/>
            <p:nvPr/>
          </p:nvSpPr>
          <p:spPr>
            <a:xfrm>
              <a:off x="6732240" y="548680"/>
              <a:ext cx="1440160" cy="1440160"/>
            </a:xfrm>
            <a:prstGeom prst="rtTriangle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1060" name="直角三角形 1059">
              <a:extLst>
                <a:ext uri="{FF2B5EF4-FFF2-40B4-BE49-F238E27FC236}">
                  <a16:creationId xmlns:a16="http://schemas.microsoft.com/office/drawing/2014/main" id="{0D67A036-436D-5C2E-CB6E-6BF5BF8B099F}"/>
                </a:ext>
              </a:extLst>
            </p:cNvPr>
            <p:cNvSpPr/>
            <p:nvPr/>
          </p:nvSpPr>
          <p:spPr>
            <a:xfrm rot="10800000">
              <a:off x="6732240" y="548680"/>
              <a:ext cx="1440160" cy="1440160"/>
            </a:xfrm>
            <a:prstGeom prst="rtTriangle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cxnSp>
          <p:nvCxnSpPr>
            <p:cNvPr id="1061" name="直線コネクタ 1060">
              <a:extLst>
                <a:ext uri="{FF2B5EF4-FFF2-40B4-BE49-F238E27FC236}">
                  <a16:creationId xmlns:a16="http://schemas.microsoft.com/office/drawing/2014/main" id="{A4E88D55-7D64-88F4-A52A-B8B052A0885C}"/>
                </a:ext>
              </a:extLst>
            </p:cNvPr>
            <p:cNvCxnSpPr>
              <a:cxnSpLocks/>
              <a:stCxn id="1060" idx="4"/>
            </p:cNvCxnSpPr>
            <p:nvPr/>
          </p:nvCxnSpPr>
          <p:spPr>
            <a:xfrm flipH="1">
              <a:off x="4572000" y="548680"/>
              <a:ext cx="2160240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2" name="直線コネクタ 1061">
              <a:extLst>
                <a:ext uri="{FF2B5EF4-FFF2-40B4-BE49-F238E27FC236}">
                  <a16:creationId xmlns:a16="http://schemas.microsoft.com/office/drawing/2014/main" id="{52F28FCC-8A59-FA6C-EEC1-B2979B947B2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2000" y="4869160"/>
              <a:ext cx="3600400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3" name="直線コネクタ 1062">
              <a:extLst>
                <a:ext uri="{FF2B5EF4-FFF2-40B4-BE49-F238E27FC236}">
                  <a16:creationId xmlns:a16="http://schemas.microsoft.com/office/drawing/2014/main" id="{F1E736B6-4FBA-77D8-719E-2E79A5B875C3}"/>
                </a:ext>
              </a:extLst>
            </p:cNvPr>
            <p:cNvCxnSpPr>
              <a:cxnSpLocks/>
            </p:cNvCxnSpPr>
            <p:nvPr/>
          </p:nvCxnSpPr>
          <p:spPr>
            <a:xfrm>
              <a:off x="4572000" y="548680"/>
              <a:ext cx="0" cy="4320480"/>
            </a:xfrm>
            <a:prstGeom prst="line">
              <a:avLst/>
            </a:prstGeom>
            <a:ln w="28575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4" name="直線コネクタ 1063">
              <a:extLst>
                <a:ext uri="{FF2B5EF4-FFF2-40B4-BE49-F238E27FC236}">
                  <a16:creationId xmlns:a16="http://schemas.microsoft.com/office/drawing/2014/main" id="{C2CE0C4D-8701-079C-A7C0-5787B024456C}"/>
                </a:ext>
              </a:extLst>
            </p:cNvPr>
            <p:cNvCxnSpPr>
              <a:cxnSpLocks/>
              <a:stCxn id="1059" idx="4"/>
            </p:cNvCxnSpPr>
            <p:nvPr/>
          </p:nvCxnSpPr>
          <p:spPr>
            <a:xfrm>
              <a:off x="8172400" y="1988840"/>
              <a:ext cx="0" cy="2880320"/>
            </a:xfrm>
            <a:prstGeom prst="line">
              <a:avLst/>
            </a:prstGeom>
            <a:ln w="28575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5" name="直線コネクタ 1064">
              <a:extLst>
                <a:ext uri="{FF2B5EF4-FFF2-40B4-BE49-F238E27FC236}">
                  <a16:creationId xmlns:a16="http://schemas.microsoft.com/office/drawing/2014/main" id="{315EEDDE-40B9-867D-D452-37FC08633EC8}"/>
                </a:ext>
              </a:extLst>
            </p:cNvPr>
            <p:cNvCxnSpPr>
              <a:cxnSpLocks/>
              <a:stCxn id="1060" idx="4"/>
              <a:endCxn id="1060" idx="0"/>
            </p:cNvCxnSpPr>
            <p:nvPr/>
          </p:nvCxnSpPr>
          <p:spPr>
            <a:xfrm>
              <a:off x="6732240" y="548680"/>
              <a:ext cx="1440160" cy="1440160"/>
            </a:xfrm>
            <a:prstGeom prst="line">
              <a:avLst/>
            </a:prstGeom>
            <a:ln w="28575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6" name="直線コネクタ 1065">
              <a:extLst>
                <a:ext uri="{FF2B5EF4-FFF2-40B4-BE49-F238E27FC236}">
                  <a16:creationId xmlns:a16="http://schemas.microsoft.com/office/drawing/2014/main" id="{925DD21A-1148-19A4-F9AF-A17D58C18F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732240" y="1988840"/>
              <a:ext cx="1440160" cy="0"/>
            </a:xfrm>
            <a:prstGeom prst="line">
              <a:avLst/>
            </a:prstGeom>
            <a:ln w="28575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7" name="直線コネクタ 1066">
              <a:extLst>
                <a:ext uri="{FF2B5EF4-FFF2-40B4-BE49-F238E27FC236}">
                  <a16:creationId xmlns:a16="http://schemas.microsoft.com/office/drawing/2014/main" id="{01E1C41A-E7EB-5ED5-7C4C-C42840E3F517}"/>
                </a:ext>
              </a:extLst>
            </p:cNvPr>
            <p:cNvCxnSpPr>
              <a:cxnSpLocks/>
              <a:stCxn id="1060" idx="4"/>
            </p:cNvCxnSpPr>
            <p:nvPr/>
          </p:nvCxnSpPr>
          <p:spPr>
            <a:xfrm>
              <a:off x="6732240" y="548680"/>
              <a:ext cx="0" cy="1440160"/>
            </a:xfrm>
            <a:prstGeom prst="line">
              <a:avLst/>
            </a:prstGeom>
            <a:ln w="28575">
              <a:solidFill>
                <a:schemeClr val="tx1"/>
              </a:solidFill>
              <a:headEnd type="none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68" name="Picture 2" descr="くるっとした矢印のイラスト「上」">
            <a:extLst>
              <a:ext uri="{FF2B5EF4-FFF2-40B4-BE49-F238E27FC236}">
                <a16:creationId xmlns:a16="http://schemas.microsoft.com/office/drawing/2014/main" id="{7EAA285E-053E-20A8-581F-821F98B374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931399" flipH="1">
            <a:off x="4196506" y="4288650"/>
            <a:ext cx="1111944" cy="1649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9" name="Picture 4" descr="くるっとした矢印のイラスト「左」">
            <a:extLst>
              <a:ext uri="{FF2B5EF4-FFF2-40B4-BE49-F238E27FC236}">
                <a16:creationId xmlns:a16="http://schemas.microsoft.com/office/drawing/2014/main" id="{7CABF56A-0D2E-B76C-378E-83CE10F966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3707904" y="5589240"/>
            <a:ext cx="1645915" cy="981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72" name="テキスト ボックス 1071">
                <a:extLst>
                  <a:ext uri="{FF2B5EF4-FFF2-40B4-BE49-F238E27FC236}">
                    <a16:creationId xmlns:a16="http://schemas.microsoft.com/office/drawing/2014/main" id="{F02A3B7A-84EA-F044-B2E2-4F5703F1F57D}"/>
                  </a:ext>
                </a:extLst>
              </p:cNvPr>
              <p:cNvSpPr txBox="1"/>
              <p:nvPr/>
            </p:nvSpPr>
            <p:spPr>
              <a:xfrm>
                <a:off x="2445312" y="5517232"/>
                <a:ext cx="1118576" cy="4249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   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ja-JP" altLang="en-US" sz="2400" dirty="0"/>
                            <m:t> </m:t>
                          </m:r>
                        </m:e>
                      </m:d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072" name="テキスト ボックス 1071">
                <a:extLst>
                  <a:ext uri="{FF2B5EF4-FFF2-40B4-BE49-F238E27FC236}">
                    <a16:creationId xmlns:a16="http://schemas.microsoft.com/office/drawing/2014/main" id="{F02A3B7A-84EA-F044-B2E2-4F5703F1F5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5312" y="5517232"/>
                <a:ext cx="1118576" cy="42492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3" name="テキスト ボックス 1072">
                <a:extLst>
                  <a:ext uri="{FF2B5EF4-FFF2-40B4-BE49-F238E27FC236}">
                    <a16:creationId xmlns:a16="http://schemas.microsoft.com/office/drawing/2014/main" id="{0D6ED6AB-854C-BA47-6F16-49A576B2FE7B}"/>
                  </a:ext>
                </a:extLst>
              </p:cNvPr>
              <p:cNvSpPr txBox="1"/>
              <p:nvPr/>
            </p:nvSpPr>
            <p:spPr>
              <a:xfrm>
                <a:off x="5868144" y="5301208"/>
                <a:ext cx="628762" cy="6581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kumimoji="1" lang="en-US" altLang="ja-JP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kumimoji="1" lang="en-US" altLang="ja-JP" sz="24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kumimoji="1" lang="en-US" altLang="ja-JP" sz="2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073" name="テキスト ボックス 1072">
                <a:extLst>
                  <a:ext uri="{FF2B5EF4-FFF2-40B4-BE49-F238E27FC236}">
                    <a16:creationId xmlns:a16="http://schemas.microsoft.com/office/drawing/2014/main" id="{0D6ED6AB-854C-BA47-6F16-49A576B2FE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144" y="5301208"/>
                <a:ext cx="628762" cy="65812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1882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6D5E64F-CC5A-2390-6D5A-83C3856D2B55}"/>
              </a:ext>
            </a:extLst>
          </p:cNvPr>
          <p:cNvSpPr txBox="1"/>
          <p:nvPr/>
        </p:nvSpPr>
        <p:spPr>
          <a:xfrm>
            <a:off x="2627784" y="411357"/>
            <a:ext cx="36760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000"/>
              <a:t>共役 </a:t>
            </a:r>
            <a:r>
              <a:rPr lang="en-US" altLang="ja-JP" sz="4000"/>
              <a:t>(conjugate)</a:t>
            </a:r>
            <a:endParaRPr kumimoji="1" lang="ja-JP" altLang="en-US" sz="4000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1336668-B779-20EB-A43F-5AD229318C89}"/>
              </a:ext>
            </a:extLst>
          </p:cNvPr>
          <p:cNvSpPr txBox="1"/>
          <p:nvPr/>
        </p:nvSpPr>
        <p:spPr>
          <a:xfrm>
            <a:off x="3419872" y="1275453"/>
            <a:ext cx="20024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イメージ：分解</a:t>
            </a:r>
            <a:endParaRPr kumimoji="1" lang="ja-JP" altLang="en-US" sz="2400" dirty="0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65B5C483-390D-4AC3-86E3-26B4A71D4A1A}"/>
              </a:ext>
            </a:extLst>
          </p:cNvPr>
          <p:cNvSpPr/>
          <p:nvPr/>
        </p:nvSpPr>
        <p:spPr>
          <a:xfrm>
            <a:off x="1979712" y="3645024"/>
            <a:ext cx="1152128" cy="1152128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1DE1929A-41E6-3F12-5348-A97D0F1796D9}"/>
              </a:ext>
            </a:extLst>
          </p:cNvPr>
          <p:cNvGrpSpPr/>
          <p:nvPr/>
        </p:nvGrpSpPr>
        <p:grpSpPr>
          <a:xfrm>
            <a:off x="1619672" y="5301208"/>
            <a:ext cx="1152128" cy="1152128"/>
            <a:chOff x="4499992" y="3429000"/>
            <a:chExt cx="2160240" cy="2160240"/>
          </a:xfrm>
        </p:grpSpPr>
        <p:sp>
          <p:nvSpPr>
            <p:cNvPr id="6" name="弦 5">
              <a:extLst>
                <a:ext uri="{FF2B5EF4-FFF2-40B4-BE49-F238E27FC236}">
                  <a16:creationId xmlns:a16="http://schemas.microsoft.com/office/drawing/2014/main" id="{58A612B1-E860-F672-DA8F-493017D262B5}"/>
                </a:ext>
              </a:extLst>
            </p:cNvPr>
            <p:cNvSpPr/>
            <p:nvPr/>
          </p:nvSpPr>
          <p:spPr>
            <a:xfrm>
              <a:off x="4499992" y="3429000"/>
              <a:ext cx="2160240" cy="2160240"/>
            </a:xfrm>
            <a:prstGeom prst="chord">
              <a:avLst>
                <a:gd name="adj1" fmla="val 5362734"/>
                <a:gd name="adj2" fmla="val 16200000"/>
              </a:avLst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1C2CA7DB-3DDB-1534-1FB6-963701AB51F5}"/>
                </a:ext>
              </a:extLst>
            </p:cNvPr>
            <p:cNvSpPr/>
            <p:nvPr/>
          </p:nvSpPr>
          <p:spPr>
            <a:xfrm>
              <a:off x="5580112" y="4149080"/>
              <a:ext cx="288032" cy="72008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</p:grp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844F77C5-4AB9-2E90-EDE2-B4199E938B34}"/>
              </a:ext>
            </a:extLst>
          </p:cNvPr>
          <p:cNvGrpSpPr/>
          <p:nvPr/>
        </p:nvGrpSpPr>
        <p:grpSpPr>
          <a:xfrm>
            <a:off x="2339752" y="5301208"/>
            <a:ext cx="1152128" cy="1152128"/>
            <a:chOff x="5220072" y="3429000"/>
            <a:chExt cx="2160240" cy="2160240"/>
          </a:xfrm>
        </p:grpSpPr>
        <p:sp>
          <p:nvSpPr>
            <p:cNvPr id="7" name="弦 6">
              <a:extLst>
                <a:ext uri="{FF2B5EF4-FFF2-40B4-BE49-F238E27FC236}">
                  <a16:creationId xmlns:a16="http://schemas.microsoft.com/office/drawing/2014/main" id="{268ED017-632C-3BFA-B324-4C2C5429C535}"/>
                </a:ext>
              </a:extLst>
            </p:cNvPr>
            <p:cNvSpPr/>
            <p:nvPr/>
          </p:nvSpPr>
          <p:spPr>
            <a:xfrm rot="10800000">
              <a:off x="5220072" y="3429000"/>
              <a:ext cx="2160240" cy="2160240"/>
            </a:xfrm>
            <a:prstGeom prst="chord">
              <a:avLst>
                <a:gd name="adj1" fmla="val 5362734"/>
                <a:gd name="adj2" fmla="val 16200000"/>
              </a:avLst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8A5CFBDA-2917-1334-8A57-ED5C54EE017A}"/>
                </a:ext>
              </a:extLst>
            </p:cNvPr>
            <p:cNvSpPr/>
            <p:nvPr/>
          </p:nvSpPr>
          <p:spPr>
            <a:xfrm>
              <a:off x="6228184" y="4149080"/>
              <a:ext cx="360040" cy="7200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</p:grp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14CAAD24-F1F6-5C9B-65AB-C858A5F3D504}"/>
              </a:ext>
            </a:extLst>
          </p:cNvPr>
          <p:cNvGrpSpPr/>
          <p:nvPr/>
        </p:nvGrpSpPr>
        <p:grpSpPr>
          <a:xfrm>
            <a:off x="1619672" y="2132856"/>
            <a:ext cx="1152128" cy="1152128"/>
            <a:chOff x="251520" y="4509120"/>
            <a:chExt cx="2160240" cy="2160240"/>
          </a:xfrm>
        </p:grpSpPr>
        <p:sp>
          <p:nvSpPr>
            <p:cNvPr id="13" name="弦 12">
              <a:extLst>
                <a:ext uri="{FF2B5EF4-FFF2-40B4-BE49-F238E27FC236}">
                  <a16:creationId xmlns:a16="http://schemas.microsoft.com/office/drawing/2014/main" id="{DF9DC419-CB43-E671-E9C4-DB73D1CDFE07}"/>
                </a:ext>
              </a:extLst>
            </p:cNvPr>
            <p:cNvSpPr/>
            <p:nvPr/>
          </p:nvSpPr>
          <p:spPr>
            <a:xfrm>
              <a:off x="251520" y="4509120"/>
              <a:ext cx="2160240" cy="2160240"/>
            </a:xfrm>
            <a:prstGeom prst="chord">
              <a:avLst>
                <a:gd name="adj1" fmla="val 5362734"/>
                <a:gd name="adj2" fmla="val 16200000"/>
              </a:avLst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15" name="二等辺三角形 14">
              <a:extLst>
                <a:ext uri="{FF2B5EF4-FFF2-40B4-BE49-F238E27FC236}">
                  <a16:creationId xmlns:a16="http://schemas.microsoft.com/office/drawing/2014/main" id="{8C922377-8BB8-5B54-53DE-4462BB76FC86}"/>
                </a:ext>
              </a:extLst>
            </p:cNvPr>
            <p:cNvSpPr/>
            <p:nvPr/>
          </p:nvSpPr>
          <p:spPr>
            <a:xfrm rot="5400000">
              <a:off x="935596" y="5337212"/>
              <a:ext cx="1152128" cy="504056"/>
            </a:xfrm>
            <a:prstGeom prst="triangl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</p:grp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A02E196B-BB33-0D75-134E-DDE07A8EC218}"/>
              </a:ext>
            </a:extLst>
          </p:cNvPr>
          <p:cNvGrpSpPr/>
          <p:nvPr/>
        </p:nvGrpSpPr>
        <p:grpSpPr>
          <a:xfrm>
            <a:off x="2339752" y="2132856"/>
            <a:ext cx="1152128" cy="1152128"/>
            <a:chOff x="1979711" y="4423724"/>
            <a:chExt cx="2160240" cy="2160240"/>
          </a:xfrm>
        </p:grpSpPr>
        <p:sp>
          <p:nvSpPr>
            <p:cNvPr id="14" name="弦 13">
              <a:extLst>
                <a:ext uri="{FF2B5EF4-FFF2-40B4-BE49-F238E27FC236}">
                  <a16:creationId xmlns:a16="http://schemas.microsoft.com/office/drawing/2014/main" id="{626E1839-67A5-16EA-E27B-C59D2F886546}"/>
                </a:ext>
              </a:extLst>
            </p:cNvPr>
            <p:cNvSpPr/>
            <p:nvPr/>
          </p:nvSpPr>
          <p:spPr>
            <a:xfrm rot="10800000">
              <a:off x="1979711" y="4423724"/>
              <a:ext cx="2160240" cy="2160240"/>
            </a:xfrm>
            <a:prstGeom prst="chord">
              <a:avLst>
                <a:gd name="adj1" fmla="val 5362734"/>
                <a:gd name="adj2" fmla="val 16200000"/>
              </a:avLst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16" name="二等辺三角形 15">
              <a:extLst>
                <a:ext uri="{FF2B5EF4-FFF2-40B4-BE49-F238E27FC236}">
                  <a16:creationId xmlns:a16="http://schemas.microsoft.com/office/drawing/2014/main" id="{6ED065C9-01AA-47C5-0A3D-8D50B9FF5708}"/>
                </a:ext>
              </a:extLst>
            </p:cNvPr>
            <p:cNvSpPr/>
            <p:nvPr/>
          </p:nvSpPr>
          <p:spPr>
            <a:xfrm rot="5400000">
              <a:off x="2627784" y="5150498"/>
              <a:ext cx="1224136" cy="648072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C7D520CF-6DFE-FD7C-6769-017A88BD3179}"/>
                  </a:ext>
                </a:extLst>
              </p:cNvPr>
              <p:cNvSpPr txBox="1"/>
              <p:nvPr/>
            </p:nvSpPr>
            <p:spPr>
              <a:xfrm>
                <a:off x="2339752" y="3933056"/>
                <a:ext cx="416781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ℏ</m:t>
                      </m:r>
                    </m:oMath>
                  </m:oMathPara>
                </a14:m>
                <a:endParaRPr kumimoji="1" lang="ja-JP" altLang="en-US" sz="4000" dirty="0"/>
              </a:p>
            </p:txBody>
          </p:sp>
        </mc:Choice>
        <mc:Fallback xmlns="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C7D520CF-6DFE-FD7C-6769-017A88BD31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9752" y="3933056"/>
                <a:ext cx="416781" cy="6155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1F69A238-4580-D07D-9432-EED78BD61F4D}"/>
                  </a:ext>
                </a:extLst>
              </p:cNvPr>
              <p:cNvSpPr txBox="1"/>
              <p:nvPr/>
            </p:nvSpPr>
            <p:spPr>
              <a:xfrm>
                <a:off x="1763688" y="2348880"/>
                <a:ext cx="407035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kumimoji="1" lang="ja-JP" altLang="en-US" sz="4000" dirty="0"/>
              </a:p>
            </p:txBody>
          </p:sp>
        </mc:Choice>
        <mc:Fallback xmlns="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1F69A238-4580-D07D-9432-EED78BD61F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2348880"/>
                <a:ext cx="407035" cy="61555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1341DCC0-036C-F7AA-53D3-D6F4B39C9097}"/>
                  </a:ext>
                </a:extLst>
              </p:cNvPr>
              <p:cNvSpPr txBox="1"/>
              <p:nvPr/>
            </p:nvSpPr>
            <p:spPr>
              <a:xfrm>
                <a:off x="2987824" y="2348880"/>
                <a:ext cx="406650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kumimoji="1" lang="ja-JP" altLang="en-US" sz="4000" dirty="0"/>
              </a:p>
            </p:txBody>
          </p:sp>
        </mc:Choice>
        <mc:Fallback xmlns="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1341DCC0-036C-F7AA-53D3-D6F4B39C90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7824" y="2348880"/>
                <a:ext cx="406650" cy="61555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17770BA5-B651-17FB-A9B1-DE1E33EC871A}"/>
                  </a:ext>
                </a:extLst>
              </p:cNvPr>
              <p:cNvSpPr txBox="1"/>
              <p:nvPr/>
            </p:nvSpPr>
            <p:spPr>
              <a:xfrm>
                <a:off x="1793829" y="5589240"/>
                <a:ext cx="329899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kumimoji="1" lang="ja-JP" altLang="en-US" sz="4000" dirty="0"/>
              </a:p>
            </p:txBody>
          </p:sp>
        </mc:Choice>
        <mc:Fallback xmlns="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17770BA5-B651-17FB-A9B1-DE1E33EC87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3829" y="5589240"/>
                <a:ext cx="329899" cy="61555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CAE397B0-58CA-FD5B-FFC9-C585EE6817F7}"/>
                  </a:ext>
                </a:extLst>
              </p:cNvPr>
              <p:cNvSpPr txBox="1"/>
              <p:nvPr/>
            </p:nvSpPr>
            <p:spPr>
              <a:xfrm>
                <a:off x="2915816" y="5589240"/>
                <a:ext cx="456086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kumimoji="1" lang="ja-JP" altLang="en-US" sz="4000" dirty="0"/>
              </a:p>
            </p:txBody>
          </p:sp>
        </mc:Choice>
        <mc:Fallback xmlns="">
          <p:sp>
            <p:nvSpPr>
              <p:cNvPr id="25" name="テキスト ボックス 24">
                <a:extLst>
                  <a:ext uri="{FF2B5EF4-FFF2-40B4-BE49-F238E27FC236}">
                    <a16:creationId xmlns:a16="http://schemas.microsoft.com/office/drawing/2014/main" id="{CAE397B0-58CA-FD5B-FFC9-C585EE6817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5816" y="5589240"/>
                <a:ext cx="456086" cy="61555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矢印: 上 25">
            <a:extLst>
              <a:ext uri="{FF2B5EF4-FFF2-40B4-BE49-F238E27FC236}">
                <a16:creationId xmlns:a16="http://schemas.microsoft.com/office/drawing/2014/main" id="{3A281B8B-95A6-645E-EEB4-2B9AB579E35D}"/>
              </a:ext>
            </a:extLst>
          </p:cNvPr>
          <p:cNvSpPr/>
          <p:nvPr/>
        </p:nvSpPr>
        <p:spPr>
          <a:xfrm rot="10800000">
            <a:off x="2339752" y="4941168"/>
            <a:ext cx="432048" cy="402344"/>
          </a:xfrm>
          <a:prstGeom prst="up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27" name="矢印: 上 26">
            <a:extLst>
              <a:ext uri="{FF2B5EF4-FFF2-40B4-BE49-F238E27FC236}">
                <a16:creationId xmlns:a16="http://schemas.microsoft.com/office/drawing/2014/main" id="{6E1E9620-3F15-0C55-A5BD-C7570CEA4D37}"/>
              </a:ext>
            </a:extLst>
          </p:cNvPr>
          <p:cNvSpPr/>
          <p:nvPr/>
        </p:nvSpPr>
        <p:spPr>
          <a:xfrm>
            <a:off x="2339752" y="3140968"/>
            <a:ext cx="432048" cy="402344"/>
          </a:xfrm>
          <a:prstGeom prst="up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28" name="楕円 27">
            <a:extLst>
              <a:ext uri="{FF2B5EF4-FFF2-40B4-BE49-F238E27FC236}">
                <a16:creationId xmlns:a16="http://schemas.microsoft.com/office/drawing/2014/main" id="{15ABB565-CA25-9F05-2948-4677F4E0CC0D}"/>
              </a:ext>
            </a:extLst>
          </p:cNvPr>
          <p:cNvSpPr/>
          <p:nvPr/>
        </p:nvSpPr>
        <p:spPr>
          <a:xfrm>
            <a:off x="6084168" y="3501008"/>
            <a:ext cx="1152128" cy="115212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F593AB53-BD63-5F35-6FFA-0075C2901009}"/>
              </a:ext>
            </a:extLst>
          </p:cNvPr>
          <p:cNvGrpSpPr/>
          <p:nvPr/>
        </p:nvGrpSpPr>
        <p:grpSpPr>
          <a:xfrm>
            <a:off x="5724128" y="5229200"/>
            <a:ext cx="1152128" cy="1152128"/>
            <a:chOff x="4499992" y="3429000"/>
            <a:chExt cx="2160240" cy="2160240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30" name="弦 29">
              <a:extLst>
                <a:ext uri="{FF2B5EF4-FFF2-40B4-BE49-F238E27FC236}">
                  <a16:creationId xmlns:a16="http://schemas.microsoft.com/office/drawing/2014/main" id="{F4B7A15F-3D56-2D7D-1AEC-33D0610C9710}"/>
                </a:ext>
              </a:extLst>
            </p:cNvPr>
            <p:cNvSpPr/>
            <p:nvPr/>
          </p:nvSpPr>
          <p:spPr>
            <a:xfrm>
              <a:off x="4499992" y="3429000"/>
              <a:ext cx="2160240" cy="2160240"/>
            </a:xfrm>
            <a:prstGeom prst="chord">
              <a:avLst>
                <a:gd name="adj1" fmla="val 5362734"/>
                <a:gd name="adj2" fmla="val 16200000"/>
              </a:avLst>
            </a:prstGeom>
            <a:grp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46B6C5D4-8010-069A-9985-90FCB1C1F90D}"/>
                </a:ext>
              </a:extLst>
            </p:cNvPr>
            <p:cNvSpPr/>
            <p:nvPr/>
          </p:nvSpPr>
          <p:spPr>
            <a:xfrm>
              <a:off x="5580112" y="4149080"/>
              <a:ext cx="288032" cy="72008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</p:grpSp>
      <p:grpSp>
        <p:nvGrpSpPr>
          <p:cNvPr id="32" name="グループ化 31">
            <a:extLst>
              <a:ext uri="{FF2B5EF4-FFF2-40B4-BE49-F238E27FC236}">
                <a16:creationId xmlns:a16="http://schemas.microsoft.com/office/drawing/2014/main" id="{1A2D2A23-34D4-C8E4-7529-65EA6191D11D}"/>
              </a:ext>
            </a:extLst>
          </p:cNvPr>
          <p:cNvGrpSpPr/>
          <p:nvPr/>
        </p:nvGrpSpPr>
        <p:grpSpPr>
          <a:xfrm>
            <a:off x="6444208" y="5229200"/>
            <a:ext cx="1152128" cy="1152128"/>
            <a:chOff x="5220072" y="3429000"/>
            <a:chExt cx="2160240" cy="2160240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33" name="弦 32">
              <a:extLst>
                <a:ext uri="{FF2B5EF4-FFF2-40B4-BE49-F238E27FC236}">
                  <a16:creationId xmlns:a16="http://schemas.microsoft.com/office/drawing/2014/main" id="{478C6FBC-CD4C-79E2-5FF9-C0DDB8A1914A}"/>
                </a:ext>
              </a:extLst>
            </p:cNvPr>
            <p:cNvSpPr/>
            <p:nvPr/>
          </p:nvSpPr>
          <p:spPr>
            <a:xfrm rot="10800000">
              <a:off x="5220072" y="3429000"/>
              <a:ext cx="2160240" cy="2160240"/>
            </a:xfrm>
            <a:prstGeom prst="chord">
              <a:avLst>
                <a:gd name="adj1" fmla="val 5362734"/>
                <a:gd name="adj2" fmla="val 16200000"/>
              </a:avLst>
            </a:prstGeom>
            <a:grp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34" name="正方形/長方形 33">
              <a:extLst>
                <a:ext uri="{FF2B5EF4-FFF2-40B4-BE49-F238E27FC236}">
                  <a16:creationId xmlns:a16="http://schemas.microsoft.com/office/drawing/2014/main" id="{633B8452-B24F-6D57-9848-6F6AA1A01678}"/>
                </a:ext>
              </a:extLst>
            </p:cNvPr>
            <p:cNvSpPr/>
            <p:nvPr/>
          </p:nvSpPr>
          <p:spPr>
            <a:xfrm>
              <a:off x="6228184" y="4149080"/>
              <a:ext cx="360040" cy="7200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</p:grpSp>
      <p:grpSp>
        <p:nvGrpSpPr>
          <p:cNvPr id="35" name="グループ化 34">
            <a:extLst>
              <a:ext uri="{FF2B5EF4-FFF2-40B4-BE49-F238E27FC236}">
                <a16:creationId xmlns:a16="http://schemas.microsoft.com/office/drawing/2014/main" id="{660B627C-FB17-2FB1-7238-847F2A272739}"/>
              </a:ext>
            </a:extLst>
          </p:cNvPr>
          <p:cNvGrpSpPr/>
          <p:nvPr/>
        </p:nvGrpSpPr>
        <p:grpSpPr>
          <a:xfrm>
            <a:off x="5724128" y="1988840"/>
            <a:ext cx="1152128" cy="1152128"/>
            <a:chOff x="251520" y="4509120"/>
            <a:chExt cx="2160240" cy="2160240"/>
          </a:xfrm>
        </p:grpSpPr>
        <p:sp>
          <p:nvSpPr>
            <p:cNvPr id="36" name="弦 35">
              <a:extLst>
                <a:ext uri="{FF2B5EF4-FFF2-40B4-BE49-F238E27FC236}">
                  <a16:creationId xmlns:a16="http://schemas.microsoft.com/office/drawing/2014/main" id="{30C9D20D-865A-56DB-AEE0-FD54C16ADAC5}"/>
                </a:ext>
              </a:extLst>
            </p:cNvPr>
            <p:cNvSpPr/>
            <p:nvPr/>
          </p:nvSpPr>
          <p:spPr>
            <a:xfrm>
              <a:off x="251520" y="4509120"/>
              <a:ext cx="2160240" cy="2160240"/>
            </a:xfrm>
            <a:prstGeom prst="chord">
              <a:avLst>
                <a:gd name="adj1" fmla="val 5362734"/>
                <a:gd name="adj2" fmla="val 16200000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37" name="二等辺三角形 36">
              <a:extLst>
                <a:ext uri="{FF2B5EF4-FFF2-40B4-BE49-F238E27FC236}">
                  <a16:creationId xmlns:a16="http://schemas.microsoft.com/office/drawing/2014/main" id="{1303CDE3-0CE9-5257-78A4-7DC7FD245F1E}"/>
                </a:ext>
              </a:extLst>
            </p:cNvPr>
            <p:cNvSpPr/>
            <p:nvPr/>
          </p:nvSpPr>
          <p:spPr>
            <a:xfrm rot="5400000">
              <a:off x="935596" y="5337212"/>
              <a:ext cx="1152128" cy="504056"/>
            </a:xfrm>
            <a:prstGeom prst="triangl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</p:grpSp>
      <p:grpSp>
        <p:nvGrpSpPr>
          <p:cNvPr id="38" name="グループ化 37">
            <a:extLst>
              <a:ext uri="{FF2B5EF4-FFF2-40B4-BE49-F238E27FC236}">
                <a16:creationId xmlns:a16="http://schemas.microsoft.com/office/drawing/2014/main" id="{37630A52-680D-CA1C-4C15-5794BFA55932}"/>
              </a:ext>
            </a:extLst>
          </p:cNvPr>
          <p:cNvGrpSpPr/>
          <p:nvPr/>
        </p:nvGrpSpPr>
        <p:grpSpPr>
          <a:xfrm>
            <a:off x="6444208" y="1988840"/>
            <a:ext cx="1152128" cy="1152128"/>
            <a:chOff x="1979711" y="4423724"/>
            <a:chExt cx="2160240" cy="2160240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39" name="弦 38">
              <a:extLst>
                <a:ext uri="{FF2B5EF4-FFF2-40B4-BE49-F238E27FC236}">
                  <a16:creationId xmlns:a16="http://schemas.microsoft.com/office/drawing/2014/main" id="{8B053478-2DA8-923F-DD3A-BDAD18975B2F}"/>
                </a:ext>
              </a:extLst>
            </p:cNvPr>
            <p:cNvSpPr/>
            <p:nvPr/>
          </p:nvSpPr>
          <p:spPr>
            <a:xfrm rot="10800000">
              <a:off x="1979711" y="4423724"/>
              <a:ext cx="2160240" cy="2160240"/>
            </a:xfrm>
            <a:prstGeom prst="chord">
              <a:avLst>
                <a:gd name="adj1" fmla="val 5362734"/>
                <a:gd name="adj2" fmla="val 16200000"/>
              </a:avLst>
            </a:prstGeom>
            <a:grp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40" name="二等辺三角形 39">
              <a:extLst>
                <a:ext uri="{FF2B5EF4-FFF2-40B4-BE49-F238E27FC236}">
                  <a16:creationId xmlns:a16="http://schemas.microsoft.com/office/drawing/2014/main" id="{759F8765-6CA0-DB47-96A4-DE93C37F4159}"/>
                </a:ext>
              </a:extLst>
            </p:cNvPr>
            <p:cNvSpPr/>
            <p:nvPr/>
          </p:nvSpPr>
          <p:spPr>
            <a:xfrm rot="5400000">
              <a:off x="2627784" y="5150498"/>
              <a:ext cx="1224136" cy="648072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B5DA4F6D-2B4D-6442-0760-FA3AAB747BC3}"/>
                  </a:ext>
                </a:extLst>
              </p:cNvPr>
              <p:cNvSpPr txBox="1"/>
              <p:nvPr/>
            </p:nvSpPr>
            <p:spPr>
              <a:xfrm>
                <a:off x="6444208" y="3789040"/>
                <a:ext cx="478080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kumimoji="1" lang="ja-JP" altLang="en-US" sz="4000" dirty="0"/>
              </a:p>
            </p:txBody>
          </p:sp>
        </mc:Choice>
        <mc:Fallback xmlns="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B5DA4F6D-2B4D-6442-0760-FA3AAB747B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4208" y="3789040"/>
                <a:ext cx="478080" cy="61555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A7DB7F2C-F81C-D0A2-5838-3053B724EF24}"/>
                  </a:ext>
                </a:extLst>
              </p:cNvPr>
              <p:cNvSpPr txBox="1"/>
              <p:nvPr/>
            </p:nvSpPr>
            <p:spPr>
              <a:xfrm>
                <a:off x="5868144" y="2204864"/>
                <a:ext cx="431272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kumimoji="1" lang="ja-JP" altLang="en-US" sz="4000" dirty="0"/>
              </a:p>
            </p:txBody>
          </p:sp>
        </mc:Choice>
        <mc:Fallback xmlns="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A7DB7F2C-F81C-D0A2-5838-3053B724EF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144" y="2204864"/>
                <a:ext cx="431272" cy="61555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6F8A7800-307D-E918-CDC1-949796E22E05}"/>
                  </a:ext>
                </a:extLst>
              </p:cNvPr>
              <p:cNvSpPr txBox="1"/>
              <p:nvPr/>
            </p:nvSpPr>
            <p:spPr>
              <a:xfrm>
                <a:off x="7092280" y="2204864"/>
                <a:ext cx="406650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kumimoji="1" lang="ja-JP" altLang="en-US" sz="4000" dirty="0"/>
              </a:p>
            </p:txBody>
          </p:sp>
        </mc:Choice>
        <mc:Fallback xmlns="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6F8A7800-307D-E918-CDC1-949796E22E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2280" y="2204864"/>
                <a:ext cx="406650" cy="61555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27F25C51-EB04-D2B4-0BEA-7D4A97A20EC8}"/>
                  </a:ext>
                </a:extLst>
              </p:cNvPr>
              <p:cNvSpPr txBox="1"/>
              <p:nvPr/>
            </p:nvSpPr>
            <p:spPr>
              <a:xfrm>
                <a:off x="5898285" y="5517232"/>
                <a:ext cx="445315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kumimoji="1" lang="ja-JP" altLang="en-US" sz="4000" dirty="0"/>
              </a:p>
            </p:txBody>
          </p:sp>
        </mc:Choice>
        <mc:Fallback xmlns="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27F25C51-EB04-D2B4-0BEA-7D4A97A20E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8285" y="5517232"/>
                <a:ext cx="445315" cy="61555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461A98E2-58CF-2BBA-9D01-BFDB9AC0C422}"/>
                  </a:ext>
                </a:extLst>
              </p:cNvPr>
              <p:cNvSpPr txBox="1"/>
              <p:nvPr/>
            </p:nvSpPr>
            <p:spPr>
              <a:xfrm>
                <a:off x="7068242" y="5517232"/>
                <a:ext cx="456086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kumimoji="1" lang="ja-JP" altLang="en-US" sz="4000" dirty="0"/>
              </a:p>
            </p:txBody>
          </p:sp>
        </mc:Choice>
        <mc:Fallback xmlns="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461A98E2-58CF-2BBA-9D01-BFDB9AC0C4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8242" y="5517232"/>
                <a:ext cx="456086" cy="61555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矢印: 上 45">
            <a:extLst>
              <a:ext uri="{FF2B5EF4-FFF2-40B4-BE49-F238E27FC236}">
                <a16:creationId xmlns:a16="http://schemas.microsoft.com/office/drawing/2014/main" id="{CC483214-4AE4-68E8-8C44-45EBA30A9242}"/>
              </a:ext>
            </a:extLst>
          </p:cNvPr>
          <p:cNvSpPr/>
          <p:nvPr/>
        </p:nvSpPr>
        <p:spPr>
          <a:xfrm rot="10800000">
            <a:off x="6444208" y="4797152"/>
            <a:ext cx="432048" cy="402344"/>
          </a:xfrm>
          <a:prstGeom prst="up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47" name="矢印: 上 46">
            <a:extLst>
              <a:ext uri="{FF2B5EF4-FFF2-40B4-BE49-F238E27FC236}">
                <a16:creationId xmlns:a16="http://schemas.microsoft.com/office/drawing/2014/main" id="{638FF111-86E7-850F-B987-9EE43DC3FAFD}"/>
              </a:ext>
            </a:extLst>
          </p:cNvPr>
          <p:cNvSpPr/>
          <p:nvPr/>
        </p:nvSpPr>
        <p:spPr>
          <a:xfrm>
            <a:off x="6444208" y="2996952"/>
            <a:ext cx="432048" cy="402344"/>
          </a:xfrm>
          <a:prstGeom prst="up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C8EA4270-7A32-CEDC-C1F3-725B8F8D351D}"/>
              </a:ext>
            </a:extLst>
          </p:cNvPr>
          <p:cNvSpPr txBox="1"/>
          <p:nvPr/>
        </p:nvSpPr>
        <p:spPr>
          <a:xfrm>
            <a:off x="334414" y="4005064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量子力学</a:t>
            </a:r>
            <a:endParaRPr kumimoji="1" lang="ja-JP" altLang="en-US" sz="2400" dirty="0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A10EC572-D3A4-3B3B-2C62-67DFA0CC5FC3}"/>
              </a:ext>
            </a:extLst>
          </p:cNvPr>
          <p:cNvSpPr txBox="1"/>
          <p:nvPr/>
        </p:nvSpPr>
        <p:spPr>
          <a:xfrm>
            <a:off x="7524328" y="3789040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熱</a:t>
            </a:r>
            <a:r>
              <a:rPr kumimoji="1" lang="ja-JP" altLang="en-US" sz="2400"/>
              <a:t>力学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292411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1">
            <a:extLst>
              <a:ext uri="{FF2B5EF4-FFF2-40B4-BE49-F238E27FC236}">
                <a16:creationId xmlns:a16="http://schemas.microsoft.com/office/drawing/2014/main" id="{25F571D8-31A2-3D14-1E06-2E3163CEA354}"/>
              </a:ext>
            </a:extLst>
          </p:cNvPr>
          <p:cNvSpPr/>
          <p:nvPr/>
        </p:nvSpPr>
        <p:spPr>
          <a:xfrm>
            <a:off x="2123728" y="2420888"/>
            <a:ext cx="1152128" cy="1152128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08E95ED4-5BD3-54F6-697C-975D9C501E49}"/>
              </a:ext>
            </a:extLst>
          </p:cNvPr>
          <p:cNvGrpSpPr/>
          <p:nvPr/>
        </p:nvGrpSpPr>
        <p:grpSpPr>
          <a:xfrm>
            <a:off x="1763688" y="4077072"/>
            <a:ext cx="1152128" cy="1152128"/>
            <a:chOff x="4499992" y="3429000"/>
            <a:chExt cx="2160240" cy="2160240"/>
          </a:xfrm>
        </p:grpSpPr>
        <p:sp>
          <p:nvSpPr>
            <p:cNvPr id="4" name="弦 3">
              <a:extLst>
                <a:ext uri="{FF2B5EF4-FFF2-40B4-BE49-F238E27FC236}">
                  <a16:creationId xmlns:a16="http://schemas.microsoft.com/office/drawing/2014/main" id="{56FF3FFB-D725-31AD-E55A-E08A60A047F7}"/>
                </a:ext>
              </a:extLst>
            </p:cNvPr>
            <p:cNvSpPr/>
            <p:nvPr/>
          </p:nvSpPr>
          <p:spPr>
            <a:xfrm>
              <a:off x="4499992" y="3429000"/>
              <a:ext cx="2160240" cy="2160240"/>
            </a:xfrm>
            <a:prstGeom prst="chord">
              <a:avLst>
                <a:gd name="adj1" fmla="val 5362734"/>
                <a:gd name="adj2" fmla="val 16200000"/>
              </a:avLst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535DE319-4142-6237-6A46-891E0E6A1E58}"/>
                </a:ext>
              </a:extLst>
            </p:cNvPr>
            <p:cNvSpPr/>
            <p:nvPr/>
          </p:nvSpPr>
          <p:spPr>
            <a:xfrm>
              <a:off x="5580112" y="4149080"/>
              <a:ext cx="288032" cy="72008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</p:grp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B6A00F55-65F6-AE8E-F774-3B657B8E70FD}"/>
              </a:ext>
            </a:extLst>
          </p:cNvPr>
          <p:cNvGrpSpPr/>
          <p:nvPr/>
        </p:nvGrpSpPr>
        <p:grpSpPr>
          <a:xfrm>
            <a:off x="2483768" y="4077072"/>
            <a:ext cx="1152128" cy="1152128"/>
            <a:chOff x="5220072" y="3429000"/>
            <a:chExt cx="2160240" cy="2160240"/>
          </a:xfrm>
        </p:grpSpPr>
        <p:sp>
          <p:nvSpPr>
            <p:cNvPr id="7" name="弦 6">
              <a:extLst>
                <a:ext uri="{FF2B5EF4-FFF2-40B4-BE49-F238E27FC236}">
                  <a16:creationId xmlns:a16="http://schemas.microsoft.com/office/drawing/2014/main" id="{EBCF90DE-479A-B5D6-0962-E6589335F72A}"/>
                </a:ext>
              </a:extLst>
            </p:cNvPr>
            <p:cNvSpPr/>
            <p:nvPr/>
          </p:nvSpPr>
          <p:spPr>
            <a:xfrm rot="10800000">
              <a:off x="5220072" y="3429000"/>
              <a:ext cx="2160240" cy="2160240"/>
            </a:xfrm>
            <a:prstGeom prst="chord">
              <a:avLst>
                <a:gd name="adj1" fmla="val 5362734"/>
                <a:gd name="adj2" fmla="val 16200000"/>
              </a:avLst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C6D96EA9-9885-DFC1-31F3-BAD596ECCDC2}"/>
                </a:ext>
              </a:extLst>
            </p:cNvPr>
            <p:cNvSpPr/>
            <p:nvPr/>
          </p:nvSpPr>
          <p:spPr>
            <a:xfrm>
              <a:off x="6228184" y="4149080"/>
              <a:ext cx="360040" cy="7200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</p:grp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F74F8E25-81B1-3656-A961-1AD402C5AAD3}"/>
              </a:ext>
            </a:extLst>
          </p:cNvPr>
          <p:cNvGrpSpPr/>
          <p:nvPr/>
        </p:nvGrpSpPr>
        <p:grpSpPr>
          <a:xfrm>
            <a:off x="1763688" y="908720"/>
            <a:ext cx="1152128" cy="1152128"/>
            <a:chOff x="251520" y="4509120"/>
            <a:chExt cx="2160240" cy="2160240"/>
          </a:xfrm>
        </p:grpSpPr>
        <p:sp>
          <p:nvSpPr>
            <p:cNvPr id="10" name="弦 9">
              <a:extLst>
                <a:ext uri="{FF2B5EF4-FFF2-40B4-BE49-F238E27FC236}">
                  <a16:creationId xmlns:a16="http://schemas.microsoft.com/office/drawing/2014/main" id="{B9BB20B4-8845-084B-48C9-345F5F0CA6A2}"/>
                </a:ext>
              </a:extLst>
            </p:cNvPr>
            <p:cNvSpPr/>
            <p:nvPr/>
          </p:nvSpPr>
          <p:spPr>
            <a:xfrm>
              <a:off x="251520" y="4509120"/>
              <a:ext cx="2160240" cy="2160240"/>
            </a:xfrm>
            <a:prstGeom prst="chord">
              <a:avLst>
                <a:gd name="adj1" fmla="val 5362734"/>
                <a:gd name="adj2" fmla="val 16200000"/>
              </a:avLst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11" name="二等辺三角形 10">
              <a:extLst>
                <a:ext uri="{FF2B5EF4-FFF2-40B4-BE49-F238E27FC236}">
                  <a16:creationId xmlns:a16="http://schemas.microsoft.com/office/drawing/2014/main" id="{A5A30E59-9E65-650A-6F0A-4D6476B12C1B}"/>
                </a:ext>
              </a:extLst>
            </p:cNvPr>
            <p:cNvSpPr/>
            <p:nvPr/>
          </p:nvSpPr>
          <p:spPr>
            <a:xfrm rot="5400000">
              <a:off x="935596" y="5337212"/>
              <a:ext cx="1152128" cy="504056"/>
            </a:xfrm>
            <a:prstGeom prst="triangle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</p:grp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EB96B62F-34B3-4890-1848-BD2CC3E2F583}"/>
              </a:ext>
            </a:extLst>
          </p:cNvPr>
          <p:cNvGrpSpPr/>
          <p:nvPr/>
        </p:nvGrpSpPr>
        <p:grpSpPr>
          <a:xfrm>
            <a:off x="2483768" y="908720"/>
            <a:ext cx="1152128" cy="1152128"/>
            <a:chOff x="1979711" y="4423724"/>
            <a:chExt cx="2160240" cy="2160240"/>
          </a:xfrm>
        </p:grpSpPr>
        <p:sp>
          <p:nvSpPr>
            <p:cNvPr id="13" name="弦 12">
              <a:extLst>
                <a:ext uri="{FF2B5EF4-FFF2-40B4-BE49-F238E27FC236}">
                  <a16:creationId xmlns:a16="http://schemas.microsoft.com/office/drawing/2014/main" id="{B4A82758-E235-6B48-E6C0-D72CE415A20E}"/>
                </a:ext>
              </a:extLst>
            </p:cNvPr>
            <p:cNvSpPr/>
            <p:nvPr/>
          </p:nvSpPr>
          <p:spPr>
            <a:xfrm rot="10800000">
              <a:off x="1979711" y="4423724"/>
              <a:ext cx="2160240" cy="2160240"/>
            </a:xfrm>
            <a:prstGeom prst="chord">
              <a:avLst>
                <a:gd name="adj1" fmla="val 5362734"/>
                <a:gd name="adj2" fmla="val 16200000"/>
              </a:avLst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14" name="二等辺三角形 13">
              <a:extLst>
                <a:ext uri="{FF2B5EF4-FFF2-40B4-BE49-F238E27FC236}">
                  <a16:creationId xmlns:a16="http://schemas.microsoft.com/office/drawing/2014/main" id="{34ACEE89-A07B-A548-9810-9C44697EDA44}"/>
                </a:ext>
              </a:extLst>
            </p:cNvPr>
            <p:cNvSpPr/>
            <p:nvPr/>
          </p:nvSpPr>
          <p:spPr>
            <a:xfrm rot="5400000">
              <a:off x="2627784" y="5150498"/>
              <a:ext cx="1224136" cy="648072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3A26F358-AE24-07A0-BC84-EA9EF1A0FD9E}"/>
                  </a:ext>
                </a:extLst>
              </p:cNvPr>
              <p:cNvSpPr txBox="1"/>
              <p:nvPr/>
            </p:nvSpPr>
            <p:spPr>
              <a:xfrm>
                <a:off x="2483768" y="2708920"/>
                <a:ext cx="416781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ℏ</m:t>
                      </m:r>
                    </m:oMath>
                  </m:oMathPara>
                </a14:m>
                <a:endParaRPr kumimoji="1" lang="ja-JP" altLang="en-US" sz="4000" dirty="0"/>
              </a:p>
            </p:txBody>
          </p:sp>
        </mc:Choice>
        <mc:Fallback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3A26F358-AE24-07A0-BC84-EA9EF1A0FD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3768" y="2708920"/>
                <a:ext cx="416781" cy="61555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F9245A94-C450-9251-400B-435BB89355F1}"/>
                  </a:ext>
                </a:extLst>
              </p:cNvPr>
              <p:cNvSpPr txBox="1"/>
              <p:nvPr/>
            </p:nvSpPr>
            <p:spPr>
              <a:xfrm>
                <a:off x="1907704" y="1124744"/>
                <a:ext cx="407035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kumimoji="1" lang="ja-JP" altLang="en-US" sz="4000" dirty="0"/>
              </a:p>
            </p:txBody>
          </p:sp>
        </mc:Choice>
        <mc:Fallback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F9245A94-C450-9251-400B-435BB89355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704" y="1124744"/>
                <a:ext cx="407035" cy="6155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8FCC1ABB-3999-C963-95AB-EBC2E7F37D6E}"/>
                  </a:ext>
                </a:extLst>
              </p:cNvPr>
              <p:cNvSpPr txBox="1"/>
              <p:nvPr/>
            </p:nvSpPr>
            <p:spPr>
              <a:xfrm>
                <a:off x="3131840" y="1124744"/>
                <a:ext cx="406650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kumimoji="1" lang="ja-JP" altLang="en-US" sz="4000" dirty="0"/>
              </a:p>
            </p:txBody>
          </p:sp>
        </mc:Choice>
        <mc:Fallback>
          <p:sp>
            <p:nvSpPr>
              <p:cNvPr id="17" name="テキスト ボックス 16">
                <a:extLst>
                  <a:ext uri="{FF2B5EF4-FFF2-40B4-BE49-F238E27FC236}">
                    <a16:creationId xmlns:a16="http://schemas.microsoft.com/office/drawing/2014/main" id="{8FCC1ABB-3999-C963-95AB-EBC2E7F37D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1124744"/>
                <a:ext cx="406650" cy="61555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41A4A291-BCC4-C6EA-185E-8D279F940972}"/>
                  </a:ext>
                </a:extLst>
              </p:cNvPr>
              <p:cNvSpPr txBox="1"/>
              <p:nvPr/>
            </p:nvSpPr>
            <p:spPr>
              <a:xfrm>
                <a:off x="1937845" y="4365104"/>
                <a:ext cx="329899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kumimoji="1" lang="ja-JP" altLang="en-US" sz="4000" dirty="0"/>
              </a:p>
            </p:txBody>
          </p:sp>
        </mc:Choice>
        <mc:Fallback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41A4A291-BCC4-C6EA-185E-8D279F9409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7845" y="4365104"/>
                <a:ext cx="329899" cy="61555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1FC44D41-AF36-8819-4239-41544C10B296}"/>
                  </a:ext>
                </a:extLst>
              </p:cNvPr>
              <p:cNvSpPr txBox="1"/>
              <p:nvPr/>
            </p:nvSpPr>
            <p:spPr>
              <a:xfrm>
                <a:off x="3059832" y="4365104"/>
                <a:ext cx="456086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kumimoji="1" lang="ja-JP" altLang="en-US" sz="4000" dirty="0"/>
              </a:p>
            </p:txBody>
          </p:sp>
        </mc:Choice>
        <mc:Fallback>
          <p:sp>
            <p:nvSpPr>
              <p:cNvPr id="19" name="テキスト ボックス 18">
                <a:extLst>
                  <a:ext uri="{FF2B5EF4-FFF2-40B4-BE49-F238E27FC236}">
                    <a16:creationId xmlns:a16="http://schemas.microsoft.com/office/drawing/2014/main" id="{1FC44D41-AF36-8819-4239-41544C10B2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9832" y="4365104"/>
                <a:ext cx="456086" cy="61555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矢印: 上 19">
            <a:extLst>
              <a:ext uri="{FF2B5EF4-FFF2-40B4-BE49-F238E27FC236}">
                <a16:creationId xmlns:a16="http://schemas.microsoft.com/office/drawing/2014/main" id="{547A35B5-1536-30D8-0635-A02C708B9CDF}"/>
              </a:ext>
            </a:extLst>
          </p:cNvPr>
          <p:cNvSpPr/>
          <p:nvPr/>
        </p:nvSpPr>
        <p:spPr>
          <a:xfrm rot="10800000">
            <a:off x="2483768" y="3717032"/>
            <a:ext cx="432048" cy="402344"/>
          </a:xfrm>
          <a:prstGeom prst="up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21" name="矢印: 上 20">
            <a:extLst>
              <a:ext uri="{FF2B5EF4-FFF2-40B4-BE49-F238E27FC236}">
                <a16:creationId xmlns:a16="http://schemas.microsoft.com/office/drawing/2014/main" id="{8A70AA3D-E720-C78A-758C-09A80377189B}"/>
              </a:ext>
            </a:extLst>
          </p:cNvPr>
          <p:cNvSpPr/>
          <p:nvPr/>
        </p:nvSpPr>
        <p:spPr>
          <a:xfrm>
            <a:off x="2483768" y="1916832"/>
            <a:ext cx="432048" cy="402344"/>
          </a:xfrm>
          <a:prstGeom prst="up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311E8A5F-2850-39BC-72B7-673FC3A253EF}"/>
              </a:ext>
            </a:extLst>
          </p:cNvPr>
          <p:cNvSpPr txBox="1"/>
          <p:nvPr/>
        </p:nvSpPr>
        <p:spPr>
          <a:xfrm>
            <a:off x="478430" y="2780928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正準共役</a:t>
            </a:r>
            <a:endParaRPr kumimoji="1" lang="ja-JP" altLang="en-US" sz="2400" dirty="0"/>
          </a:p>
        </p:txBody>
      </p:sp>
      <p:sp>
        <p:nvSpPr>
          <p:cNvPr id="25" name="楕円 24">
            <a:extLst>
              <a:ext uri="{FF2B5EF4-FFF2-40B4-BE49-F238E27FC236}">
                <a16:creationId xmlns:a16="http://schemas.microsoft.com/office/drawing/2014/main" id="{BB88A074-6361-12DE-F844-0CF96FADD206}"/>
              </a:ext>
            </a:extLst>
          </p:cNvPr>
          <p:cNvSpPr/>
          <p:nvPr/>
        </p:nvSpPr>
        <p:spPr>
          <a:xfrm>
            <a:off x="5724128" y="2348880"/>
            <a:ext cx="1152128" cy="115212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33A6E442-5724-0B58-A072-3D726E0A14F1}"/>
              </a:ext>
            </a:extLst>
          </p:cNvPr>
          <p:cNvGrpSpPr/>
          <p:nvPr/>
        </p:nvGrpSpPr>
        <p:grpSpPr>
          <a:xfrm>
            <a:off x="5364088" y="4077072"/>
            <a:ext cx="1152128" cy="1152128"/>
            <a:chOff x="4499992" y="3429000"/>
            <a:chExt cx="2160240" cy="2160240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27" name="弦 26">
              <a:extLst>
                <a:ext uri="{FF2B5EF4-FFF2-40B4-BE49-F238E27FC236}">
                  <a16:creationId xmlns:a16="http://schemas.microsoft.com/office/drawing/2014/main" id="{5B00E736-355B-B6DF-CE1D-451EED676865}"/>
                </a:ext>
              </a:extLst>
            </p:cNvPr>
            <p:cNvSpPr/>
            <p:nvPr/>
          </p:nvSpPr>
          <p:spPr>
            <a:xfrm>
              <a:off x="4499992" y="3429000"/>
              <a:ext cx="2160240" cy="2160240"/>
            </a:xfrm>
            <a:prstGeom prst="chord">
              <a:avLst>
                <a:gd name="adj1" fmla="val 5362734"/>
                <a:gd name="adj2" fmla="val 16200000"/>
              </a:avLst>
            </a:prstGeom>
            <a:grp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41055A9E-D687-34DB-6B45-2112AA35870C}"/>
                </a:ext>
              </a:extLst>
            </p:cNvPr>
            <p:cNvSpPr/>
            <p:nvPr/>
          </p:nvSpPr>
          <p:spPr>
            <a:xfrm>
              <a:off x="5580112" y="4149080"/>
              <a:ext cx="288032" cy="72008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</p:grpSp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2E6F936D-81DB-7282-37B0-21AAFD359A9A}"/>
              </a:ext>
            </a:extLst>
          </p:cNvPr>
          <p:cNvGrpSpPr/>
          <p:nvPr/>
        </p:nvGrpSpPr>
        <p:grpSpPr>
          <a:xfrm>
            <a:off x="6084168" y="4077072"/>
            <a:ext cx="1152128" cy="1152128"/>
            <a:chOff x="5220072" y="3429000"/>
            <a:chExt cx="2160240" cy="2160240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30" name="弦 29">
              <a:extLst>
                <a:ext uri="{FF2B5EF4-FFF2-40B4-BE49-F238E27FC236}">
                  <a16:creationId xmlns:a16="http://schemas.microsoft.com/office/drawing/2014/main" id="{E141E161-89F3-31FE-8ABE-D0DF40E0AC2F}"/>
                </a:ext>
              </a:extLst>
            </p:cNvPr>
            <p:cNvSpPr/>
            <p:nvPr/>
          </p:nvSpPr>
          <p:spPr>
            <a:xfrm rot="10800000">
              <a:off x="5220072" y="3429000"/>
              <a:ext cx="2160240" cy="2160240"/>
            </a:xfrm>
            <a:prstGeom prst="chord">
              <a:avLst>
                <a:gd name="adj1" fmla="val 5362734"/>
                <a:gd name="adj2" fmla="val 16200000"/>
              </a:avLst>
            </a:prstGeom>
            <a:grp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E5B2689E-0E59-B079-68E3-09D5A6393576}"/>
                </a:ext>
              </a:extLst>
            </p:cNvPr>
            <p:cNvSpPr/>
            <p:nvPr/>
          </p:nvSpPr>
          <p:spPr>
            <a:xfrm>
              <a:off x="6228184" y="4149080"/>
              <a:ext cx="360040" cy="7200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</p:grpSp>
      <p:grpSp>
        <p:nvGrpSpPr>
          <p:cNvPr id="32" name="グループ化 31">
            <a:extLst>
              <a:ext uri="{FF2B5EF4-FFF2-40B4-BE49-F238E27FC236}">
                <a16:creationId xmlns:a16="http://schemas.microsoft.com/office/drawing/2014/main" id="{B7267DD4-29A4-D6FC-ADBB-2BB94F533A83}"/>
              </a:ext>
            </a:extLst>
          </p:cNvPr>
          <p:cNvGrpSpPr/>
          <p:nvPr/>
        </p:nvGrpSpPr>
        <p:grpSpPr>
          <a:xfrm>
            <a:off x="5364088" y="836712"/>
            <a:ext cx="1152128" cy="1152128"/>
            <a:chOff x="251520" y="4509120"/>
            <a:chExt cx="2160240" cy="2160240"/>
          </a:xfrm>
        </p:grpSpPr>
        <p:sp>
          <p:nvSpPr>
            <p:cNvPr id="33" name="弦 32">
              <a:extLst>
                <a:ext uri="{FF2B5EF4-FFF2-40B4-BE49-F238E27FC236}">
                  <a16:creationId xmlns:a16="http://schemas.microsoft.com/office/drawing/2014/main" id="{D0E3FE99-0A3A-C166-506A-E21D8CE5674D}"/>
                </a:ext>
              </a:extLst>
            </p:cNvPr>
            <p:cNvSpPr/>
            <p:nvPr/>
          </p:nvSpPr>
          <p:spPr>
            <a:xfrm>
              <a:off x="251520" y="4509120"/>
              <a:ext cx="2160240" cy="2160240"/>
            </a:xfrm>
            <a:prstGeom prst="chord">
              <a:avLst>
                <a:gd name="adj1" fmla="val 5362734"/>
                <a:gd name="adj2" fmla="val 16200000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34" name="二等辺三角形 33">
              <a:extLst>
                <a:ext uri="{FF2B5EF4-FFF2-40B4-BE49-F238E27FC236}">
                  <a16:creationId xmlns:a16="http://schemas.microsoft.com/office/drawing/2014/main" id="{470ABCE5-8A44-A568-BB4D-326B8CD246DF}"/>
                </a:ext>
              </a:extLst>
            </p:cNvPr>
            <p:cNvSpPr/>
            <p:nvPr/>
          </p:nvSpPr>
          <p:spPr>
            <a:xfrm rot="5400000">
              <a:off x="935596" y="5337212"/>
              <a:ext cx="1152128" cy="504056"/>
            </a:xfrm>
            <a:prstGeom prst="triangl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</p:grpSp>
      <p:grpSp>
        <p:nvGrpSpPr>
          <p:cNvPr id="35" name="グループ化 34">
            <a:extLst>
              <a:ext uri="{FF2B5EF4-FFF2-40B4-BE49-F238E27FC236}">
                <a16:creationId xmlns:a16="http://schemas.microsoft.com/office/drawing/2014/main" id="{1FF5296B-E6B1-C959-A474-B00E3C3A1A3A}"/>
              </a:ext>
            </a:extLst>
          </p:cNvPr>
          <p:cNvGrpSpPr/>
          <p:nvPr/>
        </p:nvGrpSpPr>
        <p:grpSpPr>
          <a:xfrm>
            <a:off x="6084168" y="836712"/>
            <a:ext cx="1152128" cy="1152128"/>
            <a:chOff x="1979711" y="4423724"/>
            <a:chExt cx="2160240" cy="2160240"/>
          </a:xfrm>
          <a:solidFill>
            <a:schemeClr val="accent6">
              <a:lumMod val="40000"/>
              <a:lumOff val="60000"/>
            </a:schemeClr>
          </a:solidFill>
        </p:grpSpPr>
        <p:sp>
          <p:nvSpPr>
            <p:cNvPr id="36" name="弦 35">
              <a:extLst>
                <a:ext uri="{FF2B5EF4-FFF2-40B4-BE49-F238E27FC236}">
                  <a16:creationId xmlns:a16="http://schemas.microsoft.com/office/drawing/2014/main" id="{15D37039-2D73-73F5-8183-24D99C71F56A}"/>
                </a:ext>
              </a:extLst>
            </p:cNvPr>
            <p:cNvSpPr/>
            <p:nvPr/>
          </p:nvSpPr>
          <p:spPr>
            <a:xfrm rot="10800000">
              <a:off x="1979711" y="4423724"/>
              <a:ext cx="2160240" cy="2160240"/>
            </a:xfrm>
            <a:prstGeom prst="chord">
              <a:avLst>
                <a:gd name="adj1" fmla="val 5362734"/>
                <a:gd name="adj2" fmla="val 16200000"/>
              </a:avLst>
            </a:prstGeom>
            <a:grp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  <p:sp>
          <p:nvSpPr>
            <p:cNvPr id="37" name="二等辺三角形 36">
              <a:extLst>
                <a:ext uri="{FF2B5EF4-FFF2-40B4-BE49-F238E27FC236}">
                  <a16:creationId xmlns:a16="http://schemas.microsoft.com/office/drawing/2014/main" id="{75F600B8-354A-3B60-95BC-305C7A1CB8DE}"/>
                </a:ext>
              </a:extLst>
            </p:cNvPr>
            <p:cNvSpPr/>
            <p:nvPr/>
          </p:nvSpPr>
          <p:spPr>
            <a:xfrm rot="5400000">
              <a:off x="2627784" y="5150498"/>
              <a:ext cx="1224136" cy="648072"/>
            </a:xfrm>
            <a:prstGeom prst="triangle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kumimoji="1" lang="ja-JP" altLang="en-US" sz="2400"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58D6E2FF-EB4F-0C30-8A86-8D455BDC75F4}"/>
                  </a:ext>
                </a:extLst>
              </p:cNvPr>
              <p:cNvSpPr txBox="1"/>
              <p:nvPr/>
            </p:nvSpPr>
            <p:spPr>
              <a:xfrm>
                <a:off x="6084168" y="2636912"/>
                <a:ext cx="399148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kumimoji="1" lang="ja-JP" altLang="en-US" sz="4000" dirty="0"/>
              </a:p>
            </p:txBody>
          </p:sp>
        </mc:Choice>
        <mc:Fallback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58D6E2FF-EB4F-0C30-8A86-8D455BDC75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4168" y="2636912"/>
                <a:ext cx="399148" cy="61555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635C1A94-8D26-420E-2B63-51BC87A88E96}"/>
                  </a:ext>
                </a:extLst>
              </p:cNvPr>
              <p:cNvSpPr txBox="1"/>
              <p:nvPr/>
            </p:nvSpPr>
            <p:spPr>
              <a:xfrm>
                <a:off x="5124420" y="1197913"/>
                <a:ext cx="103175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2+2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635C1A94-8D26-420E-2B63-51BC87A88E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4420" y="1197913"/>
                <a:ext cx="1031756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矢印: 上 42">
            <a:extLst>
              <a:ext uri="{FF2B5EF4-FFF2-40B4-BE49-F238E27FC236}">
                <a16:creationId xmlns:a16="http://schemas.microsoft.com/office/drawing/2014/main" id="{E0C37CB5-7D37-96D0-61A6-F957B39D1176}"/>
              </a:ext>
            </a:extLst>
          </p:cNvPr>
          <p:cNvSpPr/>
          <p:nvPr/>
        </p:nvSpPr>
        <p:spPr>
          <a:xfrm rot="10800000">
            <a:off x="6084168" y="3645024"/>
            <a:ext cx="432048" cy="402344"/>
          </a:xfrm>
          <a:prstGeom prst="up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44" name="矢印: 上 43">
            <a:extLst>
              <a:ext uri="{FF2B5EF4-FFF2-40B4-BE49-F238E27FC236}">
                <a16:creationId xmlns:a16="http://schemas.microsoft.com/office/drawing/2014/main" id="{96D4439F-F93A-B203-3430-233BC49C8B59}"/>
              </a:ext>
            </a:extLst>
          </p:cNvPr>
          <p:cNvSpPr/>
          <p:nvPr/>
        </p:nvSpPr>
        <p:spPr>
          <a:xfrm>
            <a:off x="6084168" y="1844824"/>
            <a:ext cx="432048" cy="402344"/>
          </a:xfrm>
          <a:prstGeom prst="up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6801C736-FE88-8BC1-3B79-1D470B4865E6}"/>
                  </a:ext>
                </a:extLst>
              </p:cNvPr>
              <p:cNvSpPr txBox="1"/>
              <p:nvPr/>
            </p:nvSpPr>
            <p:spPr>
              <a:xfrm>
                <a:off x="6516216" y="1196752"/>
                <a:ext cx="103175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2−2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6801C736-FE88-8BC1-3B79-1D470B4865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6216" y="1196752"/>
                <a:ext cx="1031757" cy="4308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テキスト ボックス 45">
                <a:extLst>
                  <a:ext uri="{FF2B5EF4-FFF2-40B4-BE49-F238E27FC236}">
                    <a16:creationId xmlns:a16="http://schemas.microsoft.com/office/drawing/2014/main" id="{9B71421E-CD5C-AE9A-A784-5BBFDAD193D3}"/>
                  </a:ext>
                </a:extLst>
              </p:cNvPr>
              <p:cNvSpPr txBox="1"/>
              <p:nvPr/>
            </p:nvSpPr>
            <p:spPr>
              <a:xfrm>
                <a:off x="4888586" y="4459561"/>
                <a:ext cx="1267591" cy="4816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ad>
                        <m:radPr>
                          <m:degHide m:val="on"/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ra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>
          <p:sp>
            <p:nvSpPr>
              <p:cNvPr id="46" name="テキスト ボックス 45">
                <a:extLst>
                  <a:ext uri="{FF2B5EF4-FFF2-40B4-BE49-F238E27FC236}">
                    <a16:creationId xmlns:a16="http://schemas.microsoft.com/office/drawing/2014/main" id="{9B71421E-CD5C-AE9A-A784-5BBFDAD193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8586" y="4459561"/>
                <a:ext cx="1267591" cy="48160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テキスト ボックス 47">
                <a:extLst>
                  <a:ext uri="{FF2B5EF4-FFF2-40B4-BE49-F238E27FC236}">
                    <a16:creationId xmlns:a16="http://schemas.microsoft.com/office/drawing/2014/main" id="{E3BE9195-E34F-0740-5BA9-93CE40298C71}"/>
                  </a:ext>
                </a:extLst>
              </p:cNvPr>
              <p:cNvSpPr txBox="1"/>
              <p:nvPr/>
            </p:nvSpPr>
            <p:spPr>
              <a:xfrm>
                <a:off x="6588224" y="4437112"/>
                <a:ext cx="1267591" cy="4816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80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ja-JP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ad>
                        <m:radPr>
                          <m:degHide m:val="on"/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rad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>
          <p:sp>
            <p:nvSpPr>
              <p:cNvPr id="48" name="テキスト ボックス 47">
                <a:extLst>
                  <a:ext uri="{FF2B5EF4-FFF2-40B4-BE49-F238E27FC236}">
                    <a16:creationId xmlns:a16="http://schemas.microsoft.com/office/drawing/2014/main" id="{E3BE9195-E34F-0740-5BA9-93CE40298C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8224" y="4437112"/>
                <a:ext cx="1267591" cy="48160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A294515C-1446-1272-8D8E-02DAAAC385E8}"/>
              </a:ext>
            </a:extLst>
          </p:cNvPr>
          <p:cNvSpPr txBox="1"/>
          <p:nvPr/>
        </p:nvSpPr>
        <p:spPr>
          <a:xfrm>
            <a:off x="7092280" y="2636912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複素</a:t>
            </a:r>
            <a:r>
              <a:rPr kumimoji="1" lang="ja-JP" altLang="en-US" sz="2400"/>
              <a:t>共役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58783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FF1FE777-6C8C-C67D-393E-989326DD35FF}"/>
                  </a:ext>
                </a:extLst>
              </p:cNvPr>
              <p:cNvSpPr txBox="1"/>
              <p:nvPr/>
            </p:nvSpPr>
            <p:spPr>
              <a:xfrm>
                <a:off x="4355976" y="1124744"/>
                <a:ext cx="4115807" cy="13697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ja-JP" sz="4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40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400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num>
                            <m:den>
                              <m:r>
                                <a:rPr lang="en-US" altLang="ja-JP" sz="40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acc>
                                <m:accPr>
                                  <m:chr m:val="̇"/>
                                  <m:ctrlPr>
                                    <a:rPr lang="en-US" altLang="ja-JP" sz="4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ja-JP" sz="40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</m:acc>
                            </m:den>
                          </m:f>
                        </m:e>
                      </m:d>
                      <m:r>
                        <a:rPr lang="en-US" altLang="ja-JP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ja-JP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4000" b="0" i="1" smtClean="0">
                                  <a:latin typeface="Cambria Math" panose="02040503050406030204" pitchFamily="18" charset="0"/>
                                </a:rPr>
                                <m:t>𝐸𝑇</m:t>
                              </m:r>
                            </m:num>
                            <m:den>
                              <m:r>
                                <a:rPr lang="en-US" altLang="ja-JP" sz="400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kumimoji="1" lang="ja-JP" altLang="en-US" sz="4000" dirty="0"/>
              </a:p>
            </p:txBody>
          </p:sp>
        </mc:Choice>
        <mc:Fallback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FF1FE777-6C8C-C67D-393E-989326DD35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5976" y="1124744"/>
                <a:ext cx="4115807" cy="13697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6F949E42-2704-6BA9-B36F-AE16CD1B92F1}"/>
                  </a:ext>
                </a:extLst>
              </p:cNvPr>
              <p:cNvSpPr txBox="1"/>
              <p:nvPr/>
            </p:nvSpPr>
            <p:spPr>
              <a:xfrm>
                <a:off x="1150274" y="653207"/>
                <a:ext cx="2188869" cy="13697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̇"/>
                              <m:ctrlPr>
                                <a:rPr kumimoji="1" lang="en-US" altLang="ja-JP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kumimoji="1" lang="en-US" altLang="ja-JP" sz="40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e>
                      </m:d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ja-JP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400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num>
                            <m:den>
                              <m:r>
                                <a:rPr lang="en-US" altLang="ja-JP" sz="40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kumimoji="1" lang="ja-JP" altLang="en-US" sz="4000" dirty="0"/>
              </a:p>
            </p:txBody>
          </p:sp>
        </mc:Choice>
        <mc:Fallback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6F949E42-2704-6BA9-B36F-AE16CD1B92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0274" y="653207"/>
                <a:ext cx="2188869" cy="13697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3C6ADE61-76DC-4139-E709-E3FD25F7D8E2}"/>
                  </a:ext>
                </a:extLst>
              </p:cNvPr>
              <p:cNvSpPr txBox="1"/>
              <p:nvPr/>
            </p:nvSpPr>
            <p:spPr>
              <a:xfrm>
                <a:off x="1222282" y="2237383"/>
                <a:ext cx="2125582" cy="6155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</m:d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4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</m:oMath>
                  </m:oMathPara>
                </a14:m>
                <a:endParaRPr kumimoji="1" lang="ja-JP" altLang="en-US" sz="4000" dirty="0"/>
              </a:p>
            </p:txBody>
          </p:sp>
        </mc:Choice>
        <mc:Fallback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3C6ADE61-76DC-4139-E709-E3FD25F7D8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2282" y="2237383"/>
                <a:ext cx="2125582" cy="61555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5E937770-7B27-4FA7-455D-240350FAE24D}"/>
                  </a:ext>
                </a:extLst>
              </p:cNvPr>
              <p:cNvSpPr txBox="1"/>
              <p:nvPr/>
            </p:nvSpPr>
            <p:spPr>
              <a:xfrm>
                <a:off x="1763688" y="4365104"/>
                <a:ext cx="6188489" cy="13697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4000" b="0" i="1" smtClean="0">
                              <a:latin typeface="Cambria Math" panose="02040503050406030204" pitchFamily="18" charset="0"/>
                            </a:rPr>
                            <m:t>𝑝𝑞</m:t>
                          </m:r>
                        </m:e>
                      </m:d>
                      <m:r>
                        <a:rPr kumimoji="1" lang="en-US" altLang="ja-JP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ja-JP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4000" b="0" i="1" smtClean="0">
                                  <a:latin typeface="Cambria Math" panose="02040503050406030204" pitchFamily="18" charset="0"/>
                                </a:rPr>
                                <m:t>𝐸𝑇</m:t>
                              </m:r>
                            </m:num>
                            <m:den>
                              <m:r>
                                <a:rPr lang="en-US" altLang="ja-JP" sz="400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den>
                          </m:f>
                          <m:r>
                            <a:rPr lang="en-US" altLang="ja-JP" sz="40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d>
                      <m:r>
                        <a:rPr lang="en-US" altLang="ja-JP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4000" b="0" i="1" smtClean="0">
                              <a:latin typeface="Cambria Math" panose="02040503050406030204" pitchFamily="18" charset="0"/>
                            </a:rPr>
                            <m:t>𝐸𝑇</m:t>
                          </m:r>
                        </m:e>
                      </m:d>
                      <m:r>
                        <a:rPr lang="en-US" altLang="ja-JP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ja-JP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ja-JP" sz="4000" b="0" i="1" smtClean="0">
                              <a:latin typeface="Cambria Math" panose="02040503050406030204" pitchFamily="18" charset="0"/>
                            </a:rPr>
                            <m:t>ℏ</m:t>
                          </m:r>
                        </m:e>
                      </m:d>
                    </m:oMath>
                  </m:oMathPara>
                </a14:m>
                <a:endParaRPr kumimoji="1" lang="ja-JP" altLang="en-US" sz="4000" dirty="0"/>
              </a:p>
            </p:txBody>
          </p:sp>
        </mc:Choice>
        <mc:Fallback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5E937770-7B27-4FA7-455D-240350FAE2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4365104"/>
                <a:ext cx="6188489" cy="13697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矢印: 右 6">
            <a:extLst>
              <a:ext uri="{FF2B5EF4-FFF2-40B4-BE49-F238E27FC236}">
                <a16:creationId xmlns:a16="http://schemas.microsoft.com/office/drawing/2014/main" id="{102E0FE8-E73A-9039-E5BD-DEA7005DF3C7}"/>
              </a:ext>
            </a:extLst>
          </p:cNvPr>
          <p:cNvSpPr/>
          <p:nvPr/>
        </p:nvSpPr>
        <p:spPr>
          <a:xfrm>
            <a:off x="3563888" y="1556792"/>
            <a:ext cx="648072" cy="55664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8B0968E-9E86-5536-34A2-76C6A01585CF}"/>
              </a:ext>
            </a:extLst>
          </p:cNvPr>
          <p:cNvSpPr txBox="1"/>
          <p:nvPr/>
        </p:nvSpPr>
        <p:spPr>
          <a:xfrm>
            <a:off x="395536" y="476672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一般化速度の次元</a:t>
            </a:r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98E1BB3-6015-EF38-E424-C974A2660DCF}"/>
              </a:ext>
            </a:extLst>
          </p:cNvPr>
          <p:cNvSpPr txBox="1"/>
          <p:nvPr/>
        </p:nvSpPr>
        <p:spPr>
          <a:xfrm>
            <a:off x="251520" y="1979548"/>
            <a:ext cx="2278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ラグランジアンの次元</a:t>
            </a:r>
            <a:endParaRPr kumimoji="1" lang="ja-JP" alt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3A8FE1FE-3DD0-AD61-7EFD-53C5F12C2048}"/>
              </a:ext>
            </a:extLst>
          </p:cNvPr>
          <p:cNvSpPr txBox="1"/>
          <p:nvPr/>
        </p:nvSpPr>
        <p:spPr>
          <a:xfrm>
            <a:off x="3779912" y="764704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一般化運動量の次元</a:t>
            </a:r>
            <a:endParaRPr kumimoji="1" lang="ja-JP" altLang="en-US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4C399FA-7306-823F-66C8-FCB697E5D582}"/>
              </a:ext>
            </a:extLst>
          </p:cNvPr>
          <p:cNvSpPr txBox="1"/>
          <p:nvPr/>
        </p:nvSpPr>
        <p:spPr>
          <a:xfrm>
            <a:off x="1187624" y="4005064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正準共役な</a:t>
            </a:r>
            <a:endParaRPr kumimoji="1" lang="en-US" altLang="ja-JP"/>
          </a:p>
          <a:p>
            <a:r>
              <a:rPr kumimoji="1" lang="ja-JP" altLang="en-US"/>
              <a:t>変数の</a:t>
            </a:r>
            <a:r>
              <a:rPr lang="ja-JP" altLang="en-US"/>
              <a:t>積の次元</a:t>
            </a:r>
            <a:endParaRPr kumimoji="1" lang="ja-JP" altLang="en-US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A35E84F-7AFD-DD2D-E4DF-23D218432F99}"/>
              </a:ext>
            </a:extLst>
          </p:cNvPr>
          <p:cNvSpPr txBox="1"/>
          <p:nvPr/>
        </p:nvSpPr>
        <p:spPr>
          <a:xfrm>
            <a:off x="6876256" y="4221088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作用の次元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50430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/>
        </p:nvSpPr>
        <p:spPr>
          <a:xfrm>
            <a:off x="3131840" y="1268760"/>
            <a:ext cx="2880320" cy="288032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cxnSp>
        <p:nvCxnSpPr>
          <p:cNvPr id="5" name="直線コネクタ 4"/>
          <p:cNvCxnSpPr/>
          <p:nvPr/>
        </p:nvCxnSpPr>
        <p:spPr>
          <a:xfrm flipH="1">
            <a:off x="4572000" y="1268760"/>
            <a:ext cx="1440160" cy="720080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/>
          <p:cNvCxnSpPr/>
          <p:nvPr/>
        </p:nvCxnSpPr>
        <p:spPr>
          <a:xfrm flipH="1">
            <a:off x="1691680" y="1268760"/>
            <a:ext cx="1440160" cy="720080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/>
          <p:cNvCxnSpPr/>
          <p:nvPr/>
        </p:nvCxnSpPr>
        <p:spPr>
          <a:xfrm flipH="1">
            <a:off x="4572000" y="4149080"/>
            <a:ext cx="1440160" cy="720080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/>
          <p:cNvCxnSpPr/>
          <p:nvPr/>
        </p:nvCxnSpPr>
        <p:spPr>
          <a:xfrm flipH="1">
            <a:off x="1691680" y="4149080"/>
            <a:ext cx="1440160" cy="720080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楕円 32"/>
          <p:cNvSpPr/>
          <p:nvPr/>
        </p:nvSpPr>
        <p:spPr>
          <a:xfrm>
            <a:off x="3799790" y="1576670"/>
            <a:ext cx="194320" cy="19432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34" name="楕円 33"/>
          <p:cNvSpPr/>
          <p:nvPr/>
        </p:nvSpPr>
        <p:spPr>
          <a:xfrm>
            <a:off x="5148064" y="2924944"/>
            <a:ext cx="194320" cy="19432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35" name="楕円 34"/>
          <p:cNvSpPr/>
          <p:nvPr/>
        </p:nvSpPr>
        <p:spPr>
          <a:xfrm>
            <a:off x="2339752" y="2996952"/>
            <a:ext cx="194320" cy="19432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36" name="楕円 35"/>
          <p:cNvSpPr/>
          <p:nvPr/>
        </p:nvSpPr>
        <p:spPr>
          <a:xfrm>
            <a:off x="4499992" y="2636912"/>
            <a:ext cx="194320" cy="19432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37" name="楕円 36"/>
          <p:cNvSpPr/>
          <p:nvPr/>
        </p:nvSpPr>
        <p:spPr>
          <a:xfrm>
            <a:off x="2987824" y="3306688"/>
            <a:ext cx="194320" cy="19432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38" name="楕円 37"/>
          <p:cNvSpPr/>
          <p:nvPr/>
        </p:nvSpPr>
        <p:spPr>
          <a:xfrm>
            <a:off x="3635896" y="4437112"/>
            <a:ext cx="194320" cy="19432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2" name="正方形/長方形 1"/>
          <p:cNvSpPr/>
          <p:nvPr/>
        </p:nvSpPr>
        <p:spPr>
          <a:xfrm>
            <a:off x="1691680" y="1988840"/>
            <a:ext cx="2880320" cy="288032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cxnSp>
        <p:nvCxnSpPr>
          <p:cNvPr id="40" name="直線コネクタ 39"/>
          <p:cNvCxnSpPr>
            <a:stCxn id="33" idx="4"/>
            <a:endCxn id="35" idx="7"/>
          </p:cNvCxnSpPr>
          <p:nvPr/>
        </p:nvCxnSpPr>
        <p:spPr>
          <a:xfrm flipH="1">
            <a:off x="2505614" y="1770990"/>
            <a:ext cx="1391336" cy="1254420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/>
          <p:cNvCxnSpPr>
            <a:cxnSpLocks/>
            <a:stCxn id="33" idx="4"/>
            <a:endCxn id="37" idx="7"/>
          </p:cNvCxnSpPr>
          <p:nvPr/>
        </p:nvCxnSpPr>
        <p:spPr>
          <a:xfrm flipH="1">
            <a:off x="3153686" y="1770990"/>
            <a:ext cx="743264" cy="1564156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/>
          <p:cNvCxnSpPr>
            <a:stCxn id="33" idx="4"/>
            <a:endCxn id="36" idx="1"/>
          </p:cNvCxnSpPr>
          <p:nvPr/>
        </p:nvCxnSpPr>
        <p:spPr>
          <a:xfrm>
            <a:off x="3896950" y="1770990"/>
            <a:ext cx="631500" cy="894380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/>
          <p:cNvCxnSpPr>
            <a:stCxn id="33" idx="4"/>
            <a:endCxn id="34" idx="2"/>
          </p:cNvCxnSpPr>
          <p:nvPr/>
        </p:nvCxnSpPr>
        <p:spPr>
          <a:xfrm>
            <a:off x="3896950" y="1770990"/>
            <a:ext cx="1251114" cy="1251114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/>
          <p:cNvCxnSpPr>
            <a:stCxn id="37" idx="5"/>
            <a:endCxn id="38" idx="1"/>
          </p:cNvCxnSpPr>
          <p:nvPr/>
        </p:nvCxnSpPr>
        <p:spPr>
          <a:xfrm>
            <a:off x="3153686" y="3472550"/>
            <a:ext cx="510668" cy="993020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/>
          <p:cNvCxnSpPr>
            <a:stCxn id="38" idx="7"/>
            <a:endCxn id="34" idx="4"/>
          </p:cNvCxnSpPr>
          <p:nvPr/>
        </p:nvCxnSpPr>
        <p:spPr>
          <a:xfrm flipV="1">
            <a:off x="3801758" y="3119264"/>
            <a:ext cx="1443466" cy="1346306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52"/>
          <p:cNvCxnSpPr>
            <a:cxnSpLocks/>
            <a:stCxn id="38" idx="0"/>
            <a:endCxn id="36" idx="4"/>
          </p:cNvCxnSpPr>
          <p:nvPr/>
        </p:nvCxnSpPr>
        <p:spPr>
          <a:xfrm flipV="1">
            <a:off x="3733056" y="2831232"/>
            <a:ext cx="864096" cy="1605880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直線コネクタ 54"/>
          <p:cNvCxnSpPr>
            <a:stCxn id="38" idx="2"/>
            <a:endCxn id="35" idx="5"/>
          </p:cNvCxnSpPr>
          <p:nvPr/>
        </p:nvCxnSpPr>
        <p:spPr>
          <a:xfrm flipH="1" flipV="1">
            <a:off x="2505614" y="3162814"/>
            <a:ext cx="1130282" cy="1371458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直線コネクタ 56"/>
          <p:cNvCxnSpPr>
            <a:stCxn id="36" idx="6"/>
            <a:endCxn id="34" idx="2"/>
          </p:cNvCxnSpPr>
          <p:nvPr/>
        </p:nvCxnSpPr>
        <p:spPr>
          <a:xfrm>
            <a:off x="4694312" y="2734072"/>
            <a:ext cx="453752" cy="288032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直線コネクタ 58"/>
          <p:cNvCxnSpPr>
            <a:stCxn id="34" idx="3"/>
            <a:endCxn id="37" idx="6"/>
          </p:cNvCxnSpPr>
          <p:nvPr/>
        </p:nvCxnSpPr>
        <p:spPr>
          <a:xfrm flipH="1">
            <a:off x="3182144" y="3090806"/>
            <a:ext cx="1994378" cy="313042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/>
          <p:cNvCxnSpPr>
            <a:stCxn id="37" idx="2"/>
            <a:endCxn id="35" idx="6"/>
          </p:cNvCxnSpPr>
          <p:nvPr/>
        </p:nvCxnSpPr>
        <p:spPr>
          <a:xfrm flipH="1" flipV="1">
            <a:off x="2534072" y="3094112"/>
            <a:ext cx="453752" cy="309736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直線コネクタ 62"/>
          <p:cNvCxnSpPr>
            <a:stCxn id="36" idx="2"/>
            <a:endCxn id="35" idx="6"/>
          </p:cNvCxnSpPr>
          <p:nvPr/>
        </p:nvCxnSpPr>
        <p:spPr>
          <a:xfrm flipH="1">
            <a:off x="2534072" y="2734072"/>
            <a:ext cx="1965920" cy="360040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8233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E00D8422-B467-4FE2-9015-8EF12581A2CB}"/>
              </a:ext>
            </a:extLst>
          </p:cNvPr>
          <p:cNvCxnSpPr>
            <a:cxnSpLocks/>
          </p:cNvCxnSpPr>
          <p:nvPr/>
        </p:nvCxnSpPr>
        <p:spPr>
          <a:xfrm flipV="1">
            <a:off x="3840294" y="1252192"/>
            <a:ext cx="0" cy="3024336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C6E2FE1B-7841-0FC5-2036-0037204D5BE2}"/>
              </a:ext>
            </a:extLst>
          </p:cNvPr>
          <p:cNvCxnSpPr>
            <a:cxnSpLocks/>
          </p:cNvCxnSpPr>
          <p:nvPr/>
        </p:nvCxnSpPr>
        <p:spPr>
          <a:xfrm>
            <a:off x="1614389" y="2888705"/>
            <a:ext cx="4232415" cy="0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" name="直線矢印コネクタ 1">
            <a:extLst>
              <a:ext uri="{FF2B5EF4-FFF2-40B4-BE49-F238E27FC236}">
                <a16:creationId xmlns:a16="http://schemas.microsoft.com/office/drawing/2014/main" id="{E62671ED-82A7-4734-A540-753D4B94BB9B}"/>
              </a:ext>
            </a:extLst>
          </p:cNvPr>
          <p:cNvCxnSpPr>
            <a:cxnSpLocks/>
          </p:cNvCxnSpPr>
          <p:nvPr/>
        </p:nvCxnSpPr>
        <p:spPr>
          <a:xfrm>
            <a:off x="1310300" y="4133093"/>
            <a:ext cx="4629852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B5BA0374-4471-47A6-9978-86C784B3C597}"/>
              </a:ext>
            </a:extLst>
          </p:cNvPr>
          <p:cNvCxnSpPr>
            <a:cxnSpLocks/>
          </p:cNvCxnSpPr>
          <p:nvPr/>
        </p:nvCxnSpPr>
        <p:spPr>
          <a:xfrm flipV="1">
            <a:off x="1691680" y="1227934"/>
            <a:ext cx="0" cy="400126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フリーフォーム: 図形 3">
            <a:extLst>
              <a:ext uri="{FF2B5EF4-FFF2-40B4-BE49-F238E27FC236}">
                <a16:creationId xmlns:a16="http://schemas.microsoft.com/office/drawing/2014/main" id="{23C67D47-D2C2-465C-9908-320396E30F6F}"/>
              </a:ext>
            </a:extLst>
          </p:cNvPr>
          <p:cNvSpPr/>
          <p:nvPr/>
        </p:nvSpPr>
        <p:spPr>
          <a:xfrm>
            <a:off x="1691680" y="980728"/>
            <a:ext cx="3398808" cy="2648309"/>
          </a:xfrm>
          <a:custGeom>
            <a:avLst/>
            <a:gdLst>
              <a:gd name="connsiteX0" fmla="*/ 0 w 3398808"/>
              <a:gd name="connsiteY0" fmla="*/ 2648309 h 2648309"/>
              <a:gd name="connsiteX1" fmla="*/ 2225615 w 3398808"/>
              <a:gd name="connsiteY1" fmla="*/ 1837426 h 2648309"/>
              <a:gd name="connsiteX2" fmla="*/ 3398808 w 3398808"/>
              <a:gd name="connsiteY2" fmla="*/ 0 h 2648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98808" h="2648309">
                <a:moveTo>
                  <a:pt x="0" y="2648309"/>
                </a:moveTo>
                <a:cubicBezTo>
                  <a:pt x="829573" y="2463560"/>
                  <a:pt x="1659147" y="2278811"/>
                  <a:pt x="2225615" y="1837426"/>
                </a:cubicBezTo>
                <a:cubicBezTo>
                  <a:pt x="2792083" y="1396041"/>
                  <a:pt x="3095445" y="698020"/>
                  <a:pt x="3398808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D1780C45-4085-4891-8191-F4A4FD2B5B86}"/>
              </a:ext>
            </a:extLst>
          </p:cNvPr>
          <p:cNvCxnSpPr>
            <a:cxnSpLocks/>
          </p:cNvCxnSpPr>
          <p:nvPr/>
        </p:nvCxnSpPr>
        <p:spPr>
          <a:xfrm flipH="1">
            <a:off x="1310300" y="1179604"/>
            <a:ext cx="4536504" cy="3904419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楕円 5">
            <a:extLst>
              <a:ext uri="{FF2B5EF4-FFF2-40B4-BE49-F238E27FC236}">
                <a16:creationId xmlns:a16="http://schemas.microsoft.com/office/drawing/2014/main" id="{D53B0B11-EB89-4407-93E5-F066EC9C2369}"/>
              </a:ext>
            </a:extLst>
          </p:cNvPr>
          <p:cNvSpPr/>
          <p:nvPr/>
        </p:nvSpPr>
        <p:spPr>
          <a:xfrm>
            <a:off x="3768286" y="2816697"/>
            <a:ext cx="144016" cy="144016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E0DC8BD-2AB0-4039-AA07-C6F3D0F25440}"/>
              </a:ext>
            </a:extLst>
          </p:cNvPr>
          <p:cNvSpPr txBox="1"/>
          <p:nvPr/>
        </p:nvSpPr>
        <p:spPr>
          <a:xfrm>
            <a:off x="1403648" y="4061085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O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1A5B68BB-3FFD-4367-9961-41AF99E24557}"/>
                  </a:ext>
                </a:extLst>
              </p:cNvPr>
              <p:cNvSpPr txBox="1"/>
              <p:nvPr/>
            </p:nvSpPr>
            <p:spPr>
              <a:xfrm>
                <a:off x="6012160" y="3918230"/>
                <a:ext cx="30104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1A5B68BB-3FFD-4367-9961-41AF99E245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2160" y="3918230"/>
                <a:ext cx="301044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990B696A-4631-438E-AB0A-0DFAF075ECD5}"/>
                  </a:ext>
                </a:extLst>
              </p:cNvPr>
              <p:cNvSpPr txBox="1"/>
              <p:nvPr/>
            </p:nvSpPr>
            <p:spPr>
              <a:xfrm>
                <a:off x="1547664" y="748717"/>
                <a:ext cx="30591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990B696A-4631-438E-AB0A-0DFAF075EC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664" y="748717"/>
                <a:ext cx="305917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867F426F-4F5A-447A-B6F7-D6038D7F0A14}"/>
                  </a:ext>
                </a:extLst>
              </p:cNvPr>
              <p:cNvSpPr txBox="1"/>
              <p:nvPr/>
            </p:nvSpPr>
            <p:spPr>
              <a:xfrm>
                <a:off x="6084168" y="1036749"/>
                <a:ext cx="185807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𝑋𝑥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867F426F-4F5A-447A-B6F7-D6038D7F0A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4168" y="1036749"/>
                <a:ext cx="1858073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E2E96F17-466D-4991-8F54-D6B29BEC7152}"/>
                  </a:ext>
                </a:extLst>
              </p:cNvPr>
              <p:cNvSpPr txBox="1"/>
              <p:nvPr/>
            </p:nvSpPr>
            <p:spPr>
              <a:xfrm>
                <a:off x="3707904" y="4205101"/>
                <a:ext cx="30104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E2E96F17-466D-4991-8F54-D6B29BEC71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7904" y="4205101"/>
                <a:ext cx="301044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6C7A7B0F-18E9-4A2A-BBA8-09930717344E}"/>
                  </a:ext>
                </a:extLst>
              </p:cNvPr>
              <p:cNvSpPr txBox="1"/>
              <p:nvPr/>
            </p:nvSpPr>
            <p:spPr>
              <a:xfrm>
                <a:off x="4550660" y="532693"/>
                <a:ext cx="147950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6C7A7B0F-18E9-4A2A-BBA8-0993071734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0660" y="532693"/>
                <a:ext cx="1479508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53F9E99E-58BB-154B-91A3-674BF639B260}"/>
                  </a:ext>
                </a:extLst>
              </p:cNvPr>
              <p:cNvSpPr txBox="1"/>
              <p:nvPr/>
            </p:nvSpPr>
            <p:spPr>
              <a:xfrm>
                <a:off x="1269350" y="4541776"/>
                <a:ext cx="30694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53F9E99E-58BB-154B-91A3-674BF639B2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9350" y="4541776"/>
                <a:ext cx="306944" cy="430887"/>
              </a:xfrm>
              <a:prstGeom prst="rect">
                <a:avLst/>
              </a:prstGeom>
              <a:blipFill>
                <a:blip r:embed="rId7"/>
                <a:stretch>
                  <a:fillRect l="-23077" r="-23077" b="-571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141EEDFD-D5E0-62E5-D14E-70EA644DC312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1576294" y="4757219"/>
            <a:ext cx="230753" cy="1"/>
          </a:xfrm>
          <a:prstGeom prst="line">
            <a:avLst/>
          </a:prstGeom>
          <a:ln w="9525">
            <a:solidFill>
              <a:schemeClr val="tx1"/>
            </a:solidFill>
            <a:headEnd type="none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D0D8EBB7-9DE6-CE19-B557-E22479AD1812}"/>
                  </a:ext>
                </a:extLst>
              </p:cNvPr>
              <p:cNvSpPr txBox="1"/>
              <p:nvPr/>
            </p:nvSpPr>
            <p:spPr>
              <a:xfrm>
                <a:off x="1216952" y="2601253"/>
                <a:ext cx="30591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D0D8EBB7-9DE6-CE19-B557-E22479AD18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6952" y="2601253"/>
                <a:ext cx="305917" cy="430887"/>
              </a:xfrm>
              <a:prstGeom prst="rect">
                <a:avLst/>
              </a:prstGeom>
              <a:blipFill>
                <a:blip r:embed="rId8"/>
                <a:stretch>
                  <a:fillRect l="-24000" r="-20000" b="-2285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19356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線矢印コネクタ 1">
            <a:extLst>
              <a:ext uri="{FF2B5EF4-FFF2-40B4-BE49-F238E27FC236}">
                <a16:creationId xmlns:a16="http://schemas.microsoft.com/office/drawing/2014/main" id="{90CC1181-FCC5-492F-A32E-1BBC6A74FEB3}"/>
              </a:ext>
            </a:extLst>
          </p:cNvPr>
          <p:cNvCxnSpPr>
            <a:cxnSpLocks/>
          </p:cNvCxnSpPr>
          <p:nvPr/>
        </p:nvCxnSpPr>
        <p:spPr>
          <a:xfrm>
            <a:off x="1331640" y="4221088"/>
            <a:ext cx="4629852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C10DC762-9DE1-4DF4-AE1E-5DC81FFC5891}"/>
              </a:ext>
            </a:extLst>
          </p:cNvPr>
          <p:cNvCxnSpPr>
            <a:cxnSpLocks/>
          </p:cNvCxnSpPr>
          <p:nvPr/>
        </p:nvCxnSpPr>
        <p:spPr>
          <a:xfrm flipV="1">
            <a:off x="1763688" y="1315929"/>
            <a:ext cx="0" cy="326519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3175C76-35A1-4BE4-BE29-92A0A44F581B}"/>
              </a:ext>
            </a:extLst>
          </p:cNvPr>
          <p:cNvSpPr txBox="1"/>
          <p:nvPr/>
        </p:nvSpPr>
        <p:spPr>
          <a:xfrm>
            <a:off x="1424988" y="4149080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O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C422E026-C238-41E7-BD99-A7E014DA7672}"/>
                  </a:ext>
                </a:extLst>
              </p:cNvPr>
              <p:cNvSpPr txBox="1"/>
              <p:nvPr/>
            </p:nvSpPr>
            <p:spPr>
              <a:xfrm>
                <a:off x="5940152" y="980728"/>
                <a:ext cx="1656184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C422E026-C238-41E7-BD99-A7E014DA76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0152" y="980728"/>
                <a:ext cx="1656184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CDC43483-E194-4191-B8CE-0042DEEF0339}"/>
                  </a:ext>
                </a:extLst>
              </p:cNvPr>
              <p:cNvSpPr txBox="1"/>
              <p:nvPr/>
            </p:nvSpPr>
            <p:spPr>
              <a:xfrm>
                <a:off x="1619672" y="836712"/>
                <a:ext cx="33900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CDC43483-E194-4191-B8CE-0042DEEF03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672" y="836712"/>
                <a:ext cx="339003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フリーフォーム: 図形 6">
            <a:extLst>
              <a:ext uri="{FF2B5EF4-FFF2-40B4-BE49-F238E27FC236}">
                <a16:creationId xmlns:a16="http://schemas.microsoft.com/office/drawing/2014/main" id="{9B792DD9-0BDB-41C2-A166-7DD42EDBAE4E}"/>
              </a:ext>
            </a:extLst>
          </p:cNvPr>
          <p:cNvSpPr/>
          <p:nvPr/>
        </p:nvSpPr>
        <p:spPr>
          <a:xfrm>
            <a:off x="1763688" y="1124744"/>
            <a:ext cx="4032448" cy="3103604"/>
          </a:xfrm>
          <a:custGeom>
            <a:avLst/>
            <a:gdLst>
              <a:gd name="connsiteX0" fmla="*/ 0 w 3700732"/>
              <a:gd name="connsiteY0" fmla="*/ 2527540 h 2527540"/>
              <a:gd name="connsiteX1" fmla="*/ 2518913 w 3700732"/>
              <a:gd name="connsiteY1" fmla="*/ 1587261 h 2527540"/>
              <a:gd name="connsiteX2" fmla="*/ 3700732 w 3700732"/>
              <a:gd name="connsiteY2" fmla="*/ 0 h 2527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00732" h="2527540">
                <a:moveTo>
                  <a:pt x="0" y="2527540"/>
                </a:moveTo>
                <a:cubicBezTo>
                  <a:pt x="951062" y="2268029"/>
                  <a:pt x="1902124" y="2008518"/>
                  <a:pt x="2518913" y="1587261"/>
                </a:cubicBezTo>
                <a:cubicBezTo>
                  <a:pt x="3135702" y="1166004"/>
                  <a:pt x="3418217" y="583002"/>
                  <a:pt x="3700732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11A8DC38-05E8-4E41-8734-9F2039C4D724}"/>
              </a:ext>
            </a:extLst>
          </p:cNvPr>
          <p:cNvCxnSpPr/>
          <p:nvPr/>
        </p:nvCxnSpPr>
        <p:spPr>
          <a:xfrm>
            <a:off x="4932040" y="2708920"/>
            <a:ext cx="0" cy="1512168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CC070AC7-FCC7-4A97-89E0-6A19FC814EA0}"/>
              </a:ext>
            </a:extLst>
          </p:cNvPr>
          <p:cNvCxnSpPr/>
          <p:nvPr/>
        </p:nvCxnSpPr>
        <p:spPr>
          <a:xfrm flipH="1">
            <a:off x="1763688" y="2636912"/>
            <a:ext cx="3168352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D94347F2-DAE0-4BD0-9101-534026F4CF86}"/>
                  </a:ext>
                </a:extLst>
              </p:cNvPr>
              <p:cNvSpPr txBox="1"/>
              <p:nvPr/>
            </p:nvSpPr>
            <p:spPr>
              <a:xfrm>
                <a:off x="2843808" y="2204864"/>
                <a:ext cx="806759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D94347F2-DAE0-4BD0-9101-534026F4CF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808" y="2204864"/>
                <a:ext cx="806759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71CCD4AD-F806-4BC1-9AC3-504996676615}"/>
                  </a:ext>
                </a:extLst>
              </p:cNvPr>
              <p:cNvSpPr txBox="1"/>
              <p:nvPr/>
            </p:nvSpPr>
            <p:spPr>
              <a:xfrm>
                <a:off x="6084168" y="4005064"/>
                <a:ext cx="30104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71CCD4AD-F806-4BC1-9AC3-5049966766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4168" y="4005064"/>
                <a:ext cx="301044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FD3E2CB9-664C-4B87-B450-4C595C188545}"/>
                  </a:ext>
                </a:extLst>
              </p:cNvPr>
              <p:cNvSpPr txBox="1"/>
              <p:nvPr/>
            </p:nvSpPr>
            <p:spPr>
              <a:xfrm>
                <a:off x="5940152" y="1556792"/>
                <a:ext cx="1656184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FD3E2CB9-664C-4B87-B450-4C595C1885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0152" y="1556792"/>
                <a:ext cx="1656184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045BC3C1-B74C-4C23-913D-BAF71FDBA947}"/>
                  </a:ext>
                </a:extLst>
              </p:cNvPr>
              <p:cNvSpPr txBox="1"/>
              <p:nvPr/>
            </p:nvSpPr>
            <p:spPr>
              <a:xfrm>
                <a:off x="1115616" y="2420888"/>
                <a:ext cx="806759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045BC3C1-B74C-4C23-913D-BAF71FDBA9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2420888"/>
                <a:ext cx="806759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904D524C-1D14-4D9B-9AF5-E9E2AD1468C0}"/>
                  </a:ext>
                </a:extLst>
              </p:cNvPr>
              <p:cNvSpPr txBox="1"/>
              <p:nvPr/>
            </p:nvSpPr>
            <p:spPr>
              <a:xfrm>
                <a:off x="4572000" y="4221088"/>
                <a:ext cx="806759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904D524C-1D14-4D9B-9AF5-E9E2AD1468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4221088"/>
                <a:ext cx="806759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28D631C7-CD56-4F38-BD78-0E0CE6ECC0C0}"/>
                  </a:ext>
                </a:extLst>
              </p:cNvPr>
              <p:cNvSpPr txBox="1"/>
              <p:nvPr/>
            </p:nvSpPr>
            <p:spPr>
              <a:xfrm>
                <a:off x="5004048" y="3284984"/>
                <a:ext cx="806759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28D631C7-CD56-4F38-BD78-0E0CE6ECC0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4048" y="3284984"/>
                <a:ext cx="806759" cy="4308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9501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B6B3D5BB-72B6-4957-AA01-A7D15AAA44CE}"/>
              </a:ext>
            </a:extLst>
          </p:cNvPr>
          <p:cNvSpPr/>
          <p:nvPr/>
        </p:nvSpPr>
        <p:spPr>
          <a:xfrm>
            <a:off x="2555776" y="1412776"/>
            <a:ext cx="3744416" cy="24482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cxnSp>
        <p:nvCxnSpPr>
          <p:cNvPr id="2" name="直線矢印コネクタ 1">
            <a:extLst>
              <a:ext uri="{FF2B5EF4-FFF2-40B4-BE49-F238E27FC236}">
                <a16:creationId xmlns:a16="http://schemas.microsoft.com/office/drawing/2014/main" id="{1A3221CC-AE99-4FE4-81E5-E01C70285669}"/>
              </a:ext>
            </a:extLst>
          </p:cNvPr>
          <p:cNvCxnSpPr>
            <a:cxnSpLocks/>
          </p:cNvCxnSpPr>
          <p:nvPr/>
        </p:nvCxnSpPr>
        <p:spPr>
          <a:xfrm>
            <a:off x="2123728" y="3861048"/>
            <a:ext cx="4629852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622130AC-C4E0-4556-927A-31F674F8C36C}"/>
              </a:ext>
            </a:extLst>
          </p:cNvPr>
          <p:cNvCxnSpPr>
            <a:cxnSpLocks/>
          </p:cNvCxnSpPr>
          <p:nvPr/>
        </p:nvCxnSpPr>
        <p:spPr>
          <a:xfrm flipV="1">
            <a:off x="2555776" y="955889"/>
            <a:ext cx="0" cy="326519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C3AAE6D-FA68-4A04-9ABE-BFC9CB889098}"/>
              </a:ext>
            </a:extLst>
          </p:cNvPr>
          <p:cNvSpPr txBox="1"/>
          <p:nvPr/>
        </p:nvSpPr>
        <p:spPr>
          <a:xfrm>
            <a:off x="2217076" y="3789040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O</a:t>
            </a:r>
            <a:endParaRPr kumimoji="1" lang="ja-JP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5DEF4DF5-8B9B-430C-B462-CC9487F19AB7}"/>
                  </a:ext>
                </a:extLst>
              </p:cNvPr>
              <p:cNvSpPr txBox="1"/>
              <p:nvPr/>
            </p:nvSpPr>
            <p:spPr>
              <a:xfrm>
                <a:off x="2411760" y="476672"/>
                <a:ext cx="33900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5DEF4DF5-8B9B-430C-B462-CC9487F19A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1760" y="476672"/>
                <a:ext cx="339003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フリーフォーム: 図形 5">
            <a:extLst>
              <a:ext uri="{FF2B5EF4-FFF2-40B4-BE49-F238E27FC236}">
                <a16:creationId xmlns:a16="http://schemas.microsoft.com/office/drawing/2014/main" id="{C9D5103F-7D93-4E73-95D0-0B15C41233FA}"/>
              </a:ext>
            </a:extLst>
          </p:cNvPr>
          <p:cNvSpPr/>
          <p:nvPr/>
        </p:nvSpPr>
        <p:spPr>
          <a:xfrm>
            <a:off x="2555776" y="764704"/>
            <a:ext cx="4032448" cy="3103604"/>
          </a:xfrm>
          <a:custGeom>
            <a:avLst/>
            <a:gdLst>
              <a:gd name="connsiteX0" fmla="*/ 0 w 3700732"/>
              <a:gd name="connsiteY0" fmla="*/ 2527540 h 2527540"/>
              <a:gd name="connsiteX1" fmla="*/ 2518913 w 3700732"/>
              <a:gd name="connsiteY1" fmla="*/ 1587261 h 2527540"/>
              <a:gd name="connsiteX2" fmla="*/ 3700732 w 3700732"/>
              <a:gd name="connsiteY2" fmla="*/ 0 h 2527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00732" h="2527540">
                <a:moveTo>
                  <a:pt x="0" y="2527540"/>
                </a:moveTo>
                <a:cubicBezTo>
                  <a:pt x="951062" y="2268029"/>
                  <a:pt x="1902124" y="2008518"/>
                  <a:pt x="2518913" y="1587261"/>
                </a:cubicBezTo>
                <a:cubicBezTo>
                  <a:pt x="3135702" y="1166004"/>
                  <a:pt x="3418217" y="583002"/>
                  <a:pt x="3700732" y="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矢印コネクタ 6">
            <a:extLst>
              <a:ext uri="{FF2B5EF4-FFF2-40B4-BE49-F238E27FC236}">
                <a16:creationId xmlns:a16="http://schemas.microsoft.com/office/drawing/2014/main" id="{B511DF47-B026-4DC7-BB84-4D84517FC021}"/>
              </a:ext>
            </a:extLst>
          </p:cNvPr>
          <p:cNvCxnSpPr>
            <a:cxnSpLocks/>
          </p:cNvCxnSpPr>
          <p:nvPr/>
        </p:nvCxnSpPr>
        <p:spPr>
          <a:xfrm>
            <a:off x="6300192" y="1412776"/>
            <a:ext cx="0" cy="244827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A24F4E7D-4F8C-4131-9F50-379C708B58FF}"/>
              </a:ext>
            </a:extLst>
          </p:cNvPr>
          <p:cNvCxnSpPr>
            <a:cxnSpLocks/>
          </p:cNvCxnSpPr>
          <p:nvPr/>
        </p:nvCxnSpPr>
        <p:spPr>
          <a:xfrm flipH="1">
            <a:off x="2555776" y="1412776"/>
            <a:ext cx="374441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0511243D-6158-457D-9355-7F36CB417A09}"/>
                  </a:ext>
                </a:extLst>
              </p:cNvPr>
              <p:cNvSpPr txBox="1"/>
              <p:nvPr/>
            </p:nvSpPr>
            <p:spPr>
              <a:xfrm>
                <a:off x="6876256" y="3645024"/>
                <a:ext cx="30104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0511243D-6158-457D-9355-7F36CB417A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6256" y="3645024"/>
                <a:ext cx="301044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C72B7B3D-5024-49B8-8501-7AA8473BC6B8}"/>
                  </a:ext>
                </a:extLst>
              </p:cNvPr>
              <p:cNvSpPr txBox="1"/>
              <p:nvPr/>
            </p:nvSpPr>
            <p:spPr>
              <a:xfrm>
                <a:off x="1907704" y="1196752"/>
                <a:ext cx="806759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C72B7B3D-5024-49B8-8501-7AA8473BC6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704" y="1196752"/>
                <a:ext cx="806759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DAA0A6A6-2748-439C-B8E9-B6D115410A1C}"/>
                  </a:ext>
                </a:extLst>
              </p:cNvPr>
              <p:cNvSpPr txBox="1"/>
              <p:nvPr/>
            </p:nvSpPr>
            <p:spPr>
              <a:xfrm>
                <a:off x="5868144" y="3861048"/>
                <a:ext cx="806759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DAA0A6A6-2748-439C-B8E9-B6D115410A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144" y="3861048"/>
                <a:ext cx="806759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57379EA5-1D41-4065-9D7E-A5A92D1C8384}"/>
              </a:ext>
            </a:extLst>
          </p:cNvPr>
          <p:cNvCxnSpPr>
            <a:cxnSpLocks/>
          </p:cNvCxnSpPr>
          <p:nvPr/>
        </p:nvCxnSpPr>
        <p:spPr>
          <a:xfrm flipH="1">
            <a:off x="5724128" y="2852936"/>
            <a:ext cx="864096" cy="21602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CAE941E4-5844-451D-85E4-DA0B8C30EBBB}"/>
                  </a:ext>
                </a:extLst>
              </p:cNvPr>
              <p:cNvSpPr txBox="1"/>
              <p:nvPr/>
            </p:nvSpPr>
            <p:spPr>
              <a:xfrm>
                <a:off x="6732240" y="2420888"/>
                <a:ext cx="1991186" cy="8003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CAE941E4-5844-451D-85E4-DA0B8C30EB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2240" y="2420888"/>
                <a:ext cx="1991186" cy="80034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0B10EE23-FB34-42C8-994E-DCA3F825CA49}"/>
                  </a:ext>
                </a:extLst>
              </p:cNvPr>
              <p:cNvSpPr txBox="1"/>
              <p:nvPr/>
            </p:nvSpPr>
            <p:spPr>
              <a:xfrm>
                <a:off x="395536" y="2060848"/>
                <a:ext cx="2115194" cy="8306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p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𝑑𝑋</m:t>
                          </m:r>
                        </m:e>
                      </m:nary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0B10EE23-FB34-42C8-994E-DCA3F825CA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2060848"/>
                <a:ext cx="2115194" cy="83061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1CF5FEF3-90D5-4DE6-ABC0-3FCECBB342DF}"/>
              </a:ext>
            </a:extLst>
          </p:cNvPr>
          <p:cNvCxnSpPr>
            <a:cxnSpLocks/>
            <a:stCxn id="14" idx="3"/>
          </p:cNvCxnSpPr>
          <p:nvPr/>
        </p:nvCxnSpPr>
        <p:spPr>
          <a:xfrm flipV="1">
            <a:off x="2510730" y="2406969"/>
            <a:ext cx="477094" cy="6918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4C9C8BAF-701B-4A91-B05E-DF87EE4327A1}"/>
                  </a:ext>
                </a:extLst>
              </p:cNvPr>
              <p:cNvSpPr txBox="1"/>
              <p:nvPr/>
            </p:nvSpPr>
            <p:spPr>
              <a:xfrm>
                <a:off x="3116739" y="4407495"/>
                <a:ext cx="2390078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𝑥𝑋</m:t>
                      </m:r>
                    </m:oMath>
                  </m:oMathPara>
                </a14:m>
                <a:endParaRPr kumimoji="1" lang="ja-JP" altLang="en-US" sz="3600" dirty="0"/>
              </a:p>
            </p:txBody>
          </p:sp>
        </mc:Choice>
        <mc:Fallback xmlns="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4C9C8BAF-701B-4A91-B05E-DF87EE4327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6739" y="4407495"/>
                <a:ext cx="2390078" cy="55399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BFD400DF-B19C-483C-8269-2526E2C8A6AC}"/>
              </a:ext>
            </a:extLst>
          </p:cNvPr>
          <p:cNvSpPr txBox="1"/>
          <p:nvPr/>
        </p:nvSpPr>
        <p:spPr>
          <a:xfrm>
            <a:off x="6213083" y="5703639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solidFill>
                  <a:srgbClr val="FF0000"/>
                </a:solidFill>
              </a:rPr>
              <a:t>長方形の面積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5A8B5388-E5C7-4D4C-B71C-3D710B4F995B}"/>
              </a:ext>
            </a:extLst>
          </p:cNvPr>
          <p:cNvSpPr txBox="1"/>
          <p:nvPr/>
        </p:nvSpPr>
        <p:spPr>
          <a:xfrm>
            <a:off x="164411" y="5703639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solidFill>
                  <a:srgbClr val="00B050"/>
                </a:solidFill>
              </a:rPr>
              <a:t>曲線の下側の面積</a:t>
            </a:r>
            <a:endParaRPr kumimoji="1" lang="ja-JP" altLang="en-US" sz="2400" dirty="0">
              <a:solidFill>
                <a:srgbClr val="00B050"/>
              </a:solidFill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C803729E-F5AF-4D94-8FD5-1A03854A70D3}"/>
              </a:ext>
            </a:extLst>
          </p:cNvPr>
          <p:cNvSpPr txBox="1"/>
          <p:nvPr/>
        </p:nvSpPr>
        <p:spPr>
          <a:xfrm>
            <a:off x="3188747" y="5703639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solidFill>
                  <a:srgbClr val="FFC000"/>
                </a:solidFill>
              </a:rPr>
              <a:t>曲線の左側の面積</a:t>
            </a:r>
            <a:endParaRPr kumimoji="1" lang="ja-JP" altLang="en-US" sz="2400" dirty="0">
              <a:solidFill>
                <a:srgbClr val="FFC000"/>
              </a:solidFill>
            </a:endParaRPr>
          </a:p>
        </p:txBody>
      </p: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24241AA0-9395-458B-A897-17075C10305C}"/>
              </a:ext>
            </a:extLst>
          </p:cNvPr>
          <p:cNvCxnSpPr/>
          <p:nvPr/>
        </p:nvCxnSpPr>
        <p:spPr>
          <a:xfrm>
            <a:off x="3116739" y="5055567"/>
            <a:ext cx="360040" cy="0"/>
          </a:xfrm>
          <a:prstGeom prst="line">
            <a:avLst/>
          </a:prstGeom>
          <a:ln w="5715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8545B48E-A315-4CBD-9D4A-BA6EEB81FFBD}"/>
              </a:ext>
            </a:extLst>
          </p:cNvPr>
          <p:cNvCxnSpPr>
            <a:cxnSpLocks/>
          </p:cNvCxnSpPr>
          <p:nvPr/>
        </p:nvCxnSpPr>
        <p:spPr>
          <a:xfrm>
            <a:off x="4844931" y="5055567"/>
            <a:ext cx="576064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064CCA39-3E36-4422-BACE-0E7A6AE2120B}"/>
              </a:ext>
            </a:extLst>
          </p:cNvPr>
          <p:cNvCxnSpPr/>
          <p:nvPr/>
        </p:nvCxnSpPr>
        <p:spPr>
          <a:xfrm>
            <a:off x="3908827" y="5055567"/>
            <a:ext cx="360040" cy="0"/>
          </a:xfrm>
          <a:prstGeom prst="line">
            <a:avLst/>
          </a:prstGeom>
          <a:ln w="57150"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楕円 22">
            <a:extLst>
              <a:ext uri="{FF2B5EF4-FFF2-40B4-BE49-F238E27FC236}">
                <a16:creationId xmlns:a16="http://schemas.microsoft.com/office/drawing/2014/main" id="{49BED302-6441-4483-A16B-78AC2D8E6A05}"/>
              </a:ext>
            </a:extLst>
          </p:cNvPr>
          <p:cNvSpPr/>
          <p:nvPr/>
        </p:nvSpPr>
        <p:spPr>
          <a:xfrm>
            <a:off x="5060955" y="4983559"/>
            <a:ext cx="144016" cy="14401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楕円 23">
            <a:extLst>
              <a:ext uri="{FF2B5EF4-FFF2-40B4-BE49-F238E27FC236}">
                <a16:creationId xmlns:a16="http://schemas.microsoft.com/office/drawing/2014/main" id="{5A99B691-2CFA-4BF8-AC17-32AD374D4F9D}"/>
              </a:ext>
            </a:extLst>
          </p:cNvPr>
          <p:cNvSpPr/>
          <p:nvPr/>
        </p:nvSpPr>
        <p:spPr>
          <a:xfrm>
            <a:off x="4052843" y="4983559"/>
            <a:ext cx="144016" cy="14401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楕円 24">
            <a:extLst>
              <a:ext uri="{FF2B5EF4-FFF2-40B4-BE49-F238E27FC236}">
                <a16:creationId xmlns:a16="http://schemas.microsoft.com/office/drawing/2014/main" id="{904B8553-3634-482D-BAD5-DF53A0829AA6}"/>
              </a:ext>
            </a:extLst>
          </p:cNvPr>
          <p:cNvSpPr/>
          <p:nvPr/>
        </p:nvSpPr>
        <p:spPr>
          <a:xfrm>
            <a:off x="3226251" y="4983559"/>
            <a:ext cx="144016" cy="14401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6" name="コネクタ: カギ線 25">
            <a:extLst>
              <a:ext uri="{FF2B5EF4-FFF2-40B4-BE49-F238E27FC236}">
                <a16:creationId xmlns:a16="http://schemas.microsoft.com/office/drawing/2014/main" id="{B1282DDE-1580-46C3-89D4-8E03B1B4FB9A}"/>
              </a:ext>
            </a:extLst>
          </p:cNvPr>
          <p:cNvCxnSpPr>
            <a:stCxn id="17" idx="0"/>
            <a:endCxn id="23" idx="4"/>
          </p:cNvCxnSpPr>
          <p:nvPr/>
        </p:nvCxnSpPr>
        <p:spPr>
          <a:xfrm rot="16200000" flipV="1">
            <a:off x="5892823" y="4367715"/>
            <a:ext cx="576064" cy="2095783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コネクタ: カギ線 26">
            <a:extLst>
              <a:ext uri="{FF2B5EF4-FFF2-40B4-BE49-F238E27FC236}">
                <a16:creationId xmlns:a16="http://schemas.microsoft.com/office/drawing/2014/main" id="{60979A42-C053-4F62-BF2C-035C189F2299}"/>
              </a:ext>
            </a:extLst>
          </p:cNvPr>
          <p:cNvCxnSpPr>
            <a:cxnSpLocks/>
            <a:stCxn id="19" idx="0"/>
            <a:endCxn id="24" idx="4"/>
          </p:cNvCxnSpPr>
          <p:nvPr/>
        </p:nvCxnSpPr>
        <p:spPr>
          <a:xfrm rot="16200000" flipV="1">
            <a:off x="4030487" y="5221939"/>
            <a:ext cx="576064" cy="387335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コネクタ: カギ線 27">
            <a:extLst>
              <a:ext uri="{FF2B5EF4-FFF2-40B4-BE49-F238E27FC236}">
                <a16:creationId xmlns:a16="http://schemas.microsoft.com/office/drawing/2014/main" id="{8C40B70F-6983-4DE9-91B7-5C4EA416329F}"/>
              </a:ext>
            </a:extLst>
          </p:cNvPr>
          <p:cNvCxnSpPr>
            <a:stCxn id="18" idx="0"/>
            <a:endCxn id="25" idx="4"/>
          </p:cNvCxnSpPr>
          <p:nvPr/>
        </p:nvCxnSpPr>
        <p:spPr>
          <a:xfrm rot="5400000" flipH="1" flipV="1">
            <a:off x="2105022" y="4510403"/>
            <a:ext cx="576064" cy="1810409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7C4B0FB0-C5A2-415E-A4E9-D041DE31331A}"/>
                  </a:ext>
                </a:extLst>
              </p:cNvPr>
              <p:cNvSpPr txBox="1"/>
              <p:nvPr/>
            </p:nvSpPr>
            <p:spPr>
              <a:xfrm>
                <a:off x="6516216" y="908720"/>
                <a:ext cx="1656184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7C4B0FB0-C5A2-415E-A4E9-D041DE3133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6216" y="908720"/>
                <a:ext cx="1656184" cy="43088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61115F06-068E-4B9E-9301-1BF15ED6C55C}"/>
                  </a:ext>
                </a:extLst>
              </p:cNvPr>
              <p:cNvSpPr txBox="1"/>
              <p:nvPr/>
            </p:nvSpPr>
            <p:spPr>
              <a:xfrm>
                <a:off x="4932040" y="404664"/>
                <a:ext cx="1656184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61115F06-068E-4B9E-9301-1BF15ED6C5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2040" y="404664"/>
                <a:ext cx="1656184" cy="43088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51759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39EB3F0A-B96E-0668-C249-25304A0EA6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3414" y="404664"/>
            <a:ext cx="5765800" cy="3962400"/>
          </a:xfrm>
          <a:prstGeom prst="rect">
            <a:avLst/>
          </a:prstGeom>
        </p:spPr>
      </p:pic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0CCAC3CE-162C-1972-DDC7-B346976EA237}"/>
              </a:ext>
            </a:extLst>
          </p:cNvPr>
          <p:cNvCxnSpPr>
            <a:cxnSpLocks/>
          </p:cNvCxnSpPr>
          <p:nvPr/>
        </p:nvCxnSpPr>
        <p:spPr>
          <a:xfrm>
            <a:off x="2120010" y="4149080"/>
            <a:ext cx="504056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AAD9CB9D-E117-13DD-AA81-ABF43C3D174C}"/>
              </a:ext>
            </a:extLst>
          </p:cNvPr>
          <p:cNvCxnSpPr>
            <a:cxnSpLocks/>
          </p:cNvCxnSpPr>
          <p:nvPr/>
        </p:nvCxnSpPr>
        <p:spPr>
          <a:xfrm flipV="1">
            <a:off x="2408042" y="836712"/>
            <a:ext cx="0" cy="360878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9BD33982-6FB4-55EE-534F-2ADB936565A1}"/>
                  </a:ext>
                </a:extLst>
              </p:cNvPr>
              <p:cNvSpPr txBox="1"/>
              <p:nvPr/>
            </p:nvSpPr>
            <p:spPr>
              <a:xfrm>
                <a:off x="3401053" y="4407495"/>
                <a:ext cx="2390078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3600" b="0" i="1" smtClean="0">
                          <a:latin typeface="Cambria Math" panose="02040503050406030204" pitchFamily="18" charset="0"/>
                        </a:rPr>
                        <m:t>𝑥𝑋</m:t>
                      </m:r>
                    </m:oMath>
                  </m:oMathPara>
                </a14:m>
                <a:endParaRPr kumimoji="1" lang="ja-JP" altLang="en-US" sz="3600" dirty="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9BD33982-6FB4-55EE-534F-2ADB936565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1053" y="4407495"/>
                <a:ext cx="2390078" cy="553998"/>
              </a:xfrm>
              <a:prstGeom prst="rect">
                <a:avLst/>
              </a:prstGeom>
              <a:blipFill>
                <a:blip r:embed="rId3"/>
                <a:stretch>
                  <a:fillRect l="-3158" r="-2632" b="-25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3E4DC5C-F6DB-6595-2128-F4D7E159777C}"/>
              </a:ext>
            </a:extLst>
          </p:cNvPr>
          <p:cNvSpPr txBox="1"/>
          <p:nvPr/>
        </p:nvSpPr>
        <p:spPr>
          <a:xfrm>
            <a:off x="6497397" y="5703639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solidFill>
                  <a:srgbClr val="FF0000"/>
                </a:solidFill>
              </a:rPr>
              <a:t>長方形の面積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0512D255-D56F-1FF0-83A3-5C21F762C154}"/>
              </a:ext>
            </a:extLst>
          </p:cNvPr>
          <p:cNvSpPr txBox="1"/>
          <p:nvPr/>
        </p:nvSpPr>
        <p:spPr>
          <a:xfrm>
            <a:off x="448725" y="5703639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solidFill>
                  <a:srgbClr val="00B050"/>
                </a:solidFill>
              </a:rPr>
              <a:t>曲線の下側の面積</a:t>
            </a:r>
            <a:endParaRPr kumimoji="1" lang="ja-JP" altLang="en-US" sz="2400" dirty="0">
              <a:solidFill>
                <a:srgbClr val="00B050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025C9A65-C7D0-C8CF-223D-F09367698159}"/>
              </a:ext>
            </a:extLst>
          </p:cNvPr>
          <p:cNvSpPr txBox="1"/>
          <p:nvPr/>
        </p:nvSpPr>
        <p:spPr>
          <a:xfrm>
            <a:off x="3473061" y="5703639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solidFill>
                  <a:srgbClr val="FFC000"/>
                </a:solidFill>
              </a:rPr>
              <a:t>曲線の左側の面積</a:t>
            </a:r>
            <a:endParaRPr kumimoji="1" lang="ja-JP" altLang="en-US" sz="2400" dirty="0">
              <a:solidFill>
                <a:srgbClr val="FFC000"/>
              </a:solidFill>
            </a:endParaRPr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D94415C9-F42B-0C1D-D2C8-4281CCEF2F4E}"/>
              </a:ext>
            </a:extLst>
          </p:cNvPr>
          <p:cNvCxnSpPr/>
          <p:nvPr/>
        </p:nvCxnSpPr>
        <p:spPr>
          <a:xfrm>
            <a:off x="3401053" y="5055567"/>
            <a:ext cx="360040" cy="0"/>
          </a:xfrm>
          <a:prstGeom prst="line">
            <a:avLst/>
          </a:prstGeom>
          <a:ln w="5715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01C045FE-B641-217D-817F-3ECF37BF65CB}"/>
              </a:ext>
            </a:extLst>
          </p:cNvPr>
          <p:cNvCxnSpPr>
            <a:cxnSpLocks/>
          </p:cNvCxnSpPr>
          <p:nvPr/>
        </p:nvCxnSpPr>
        <p:spPr>
          <a:xfrm>
            <a:off x="5129245" y="5055567"/>
            <a:ext cx="576064" cy="0"/>
          </a:xfrm>
          <a:prstGeom prst="line">
            <a:avLst/>
          </a:prstGeom>
          <a:ln w="571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21395606-A611-4FB6-0107-ED16CFC45658}"/>
              </a:ext>
            </a:extLst>
          </p:cNvPr>
          <p:cNvCxnSpPr/>
          <p:nvPr/>
        </p:nvCxnSpPr>
        <p:spPr>
          <a:xfrm>
            <a:off x="4193141" y="5055567"/>
            <a:ext cx="360040" cy="0"/>
          </a:xfrm>
          <a:prstGeom prst="line">
            <a:avLst/>
          </a:prstGeom>
          <a:ln w="57150">
            <a:solidFill>
              <a:srgbClr val="FFC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楕円 22">
            <a:extLst>
              <a:ext uri="{FF2B5EF4-FFF2-40B4-BE49-F238E27FC236}">
                <a16:creationId xmlns:a16="http://schemas.microsoft.com/office/drawing/2014/main" id="{476A2A98-F7FE-BC4C-00AB-A2AC7109BE7E}"/>
              </a:ext>
            </a:extLst>
          </p:cNvPr>
          <p:cNvSpPr/>
          <p:nvPr/>
        </p:nvSpPr>
        <p:spPr>
          <a:xfrm>
            <a:off x="5345269" y="4983559"/>
            <a:ext cx="144016" cy="14401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楕円 23">
            <a:extLst>
              <a:ext uri="{FF2B5EF4-FFF2-40B4-BE49-F238E27FC236}">
                <a16:creationId xmlns:a16="http://schemas.microsoft.com/office/drawing/2014/main" id="{7C4CF7B1-DB6F-B73A-8219-B856E7EF0DA5}"/>
              </a:ext>
            </a:extLst>
          </p:cNvPr>
          <p:cNvSpPr/>
          <p:nvPr/>
        </p:nvSpPr>
        <p:spPr>
          <a:xfrm>
            <a:off x="4337157" y="4983559"/>
            <a:ext cx="144016" cy="14401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楕円 24">
            <a:extLst>
              <a:ext uri="{FF2B5EF4-FFF2-40B4-BE49-F238E27FC236}">
                <a16:creationId xmlns:a16="http://schemas.microsoft.com/office/drawing/2014/main" id="{F8EC0AF3-6FF3-C95F-610C-8AFE783C3D36}"/>
              </a:ext>
            </a:extLst>
          </p:cNvPr>
          <p:cNvSpPr/>
          <p:nvPr/>
        </p:nvSpPr>
        <p:spPr>
          <a:xfrm>
            <a:off x="3510565" y="4983559"/>
            <a:ext cx="144016" cy="14401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7" name="コネクタ: カギ線 25">
            <a:extLst>
              <a:ext uri="{FF2B5EF4-FFF2-40B4-BE49-F238E27FC236}">
                <a16:creationId xmlns:a16="http://schemas.microsoft.com/office/drawing/2014/main" id="{CFB716F8-9F75-6B25-4927-1FF934919096}"/>
              </a:ext>
            </a:extLst>
          </p:cNvPr>
          <p:cNvCxnSpPr>
            <a:stCxn id="8" idx="0"/>
            <a:endCxn id="14" idx="4"/>
          </p:cNvCxnSpPr>
          <p:nvPr/>
        </p:nvCxnSpPr>
        <p:spPr>
          <a:xfrm rot="16200000" flipV="1">
            <a:off x="6177137" y="4367715"/>
            <a:ext cx="576064" cy="2095783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コネクタ: カギ線 26">
            <a:extLst>
              <a:ext uri="{FF2B5EF4-FFF2-40B4-BE49-F238E27FC236}">
                <a16:creationId xmlns:a16="http://schemas.microsoft.com/office/drawing/2014/main" id="{1855B4D8-E938-49CA-9AC1-E38795A56AE3}"/>
              </a:ext>
            </a:extLst>
          </p:cNvPr>
          <p:cNvCxnSpPr>
            <a:cxnSpLocks/>
            <a:stCxn id="10" idx="0"/>
            <a:endCxn id="15" idx="4"/>
          </p:cNvCxnSpPr>
          <p:nvPr/>
        </p:nvCxnSpPr>
        <p:spPr>
          <a:xfrm rot="16200000" flipV="1">
            <a:off x="4314801" y="5221939"/>
            <a:ext cx="576064" cy="387335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コネクタ: カギ線 27">
            <a:extLst>
              <a:ext uri="{FF2B5EF4-FFF2-40B4-BE49-F238E27FC236}">
                <a16:creationId xmlns:a16="http://schemas.microsoft.com/office/drawing/2014/main" id="{E367E7F3-896B-2BAB-FE5E-001D05810043}"/>
              </a:ext>
            </a:extLst>
          </p:cNvPr>
          <p:cNvCxnSpPr>
            <a:stCxn id="9" idx="0"/>
            <a:endCxn id="16" idx="4"/>
          </p:cNvCxnSpPr>
          <p:nvPr/>
        </p:nvCxnSpPr>
        <p:spPr>
          <a:xfrm rot="5400000" flipH="1" flipV="1">
            <a:off x="2389336" y="4510403"/>
            <a:ext cx="576064" cy="1810409"/>
          </a:xfrm>
          <a:prstGeom prst="bentConnector3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DB45E52A-4F4C-EC91-1B23-CF39DADD8951}"/>
              </a:ext>
            </a:extLst>
          </p:cNvPr>
          <p:cNvSpPr/>
          <p:nvPr/>
        </p:nvSpPr>
        <p:spPr>
          <a:xfrm>
            <a:off x="2408042" y="1412776"/>
            <a:ext cx="4320480" cy="2736304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62933B94-6550-0FF5-4996-8102AAC50B2A}"/>
              </a:ext>
            </a:extLst>
          </p:cNvPr>
          <p:cNvCxnSpPr>
            <a:cxnSpLocks/>
          </p:cNvCxnSpPr>
          <p:nvPr/>
        </p:nvCxnSpPr>
        <p:spPr>
          <a:xfrm flipH="1">
            <a:off x="6023541" y="3119353"/>
            <a:ext cx="928403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33D5634B-41BA-2E7B-47B7-9951620E316A}"/>
                  </a:ext>
                </a:extLst>
              </p:cNvPr>
              <p:cNvSpPr txBox="1"/>
              <p:nvPr/>
            </p:nvSpPr>
            <p:spPr>
              <a:xfrm>
                <a:off x="7017995" y="2680445"/>
                <a:ext cx="2018501" cy="8003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33D5634B-41BA-2E7B-47B7-9951620E31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7995" y="2680445"/>
                <a:ext cx="2018501" cy="800347"/>
              </a:xfrm>
              <a:prstGeom prst="rect">
                <a:avLst/>
              </a:prstGeom>
              <a:blipFill>
                <a:blip r:embed="rId4"/>
                <a:stretch>
                  <a:fillRect l="-35000" t="-193750" r="-3125" b="-27812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A94CF586-FCCF-0BC7-C1E1-1B0B4F10D8F3}"/>
                  </a:ext>
                </a:extLst>
              </p:cNvPr>
              <p:cNvSpPr txBox="1"/>
              <p:nvPr/>
            </p:nvSpPr>
            <p:spPr>
              <a:xfrm>
                <a:off x="117417" y="2265139"/>
                <a:ext cx="2088392" cy="8306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p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𝑑𝑋</m:t>
                          </m:r>
                        </m:e>
                      </m:nary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 xmlns="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A94CF586-FCCF-0BC7-C1E1-1B0B4F10D8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417" y="2265139"/>
                <a:ext cx="2088392" cy="830612"/>
              </a:xfrm>
              <a:prstGeom prst="rect">
                <a:avLst/>
              </a:prstGeom>
              <a:blipFill>
                <a:blip r:embed="rId5"/>
                <a:stretch>
                  <a:fillRect l="-33333" t="-183333" r="-3030" b="-26969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AD0B1425-C8F6-3B26-E007-3ADBEE79C3A7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2205809" y="2680445"/>
            <a:ext cx="503896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C6B1369F-CACA-8270-E0E1-5C21A7D8F59F}"/>
                  </a:ext>
                </a:extLst>
              </p:cNvPr>
              <p:cNvSpPr txBox="1"/>
              <p:nvPr/>
            </p:nvSpPr>
            <p:spPr>
              <a:xfrm>
                <a:off x="1792818" y="1196752"/>
                <a:ext cx="806759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C6B1369F-CACA-8270-E0E1-5C21A7D8F5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2818" y="1196752"/>
                <a:ext cx="806759" cy="430887"/>
              </a:xfrm>
              <a:prstGeom prst="rect">
                <a:avLst/>
              </a:prstGeom>
              <a:blipFill>
                <a:blip r:embed="rId6"/>
                <a:stretch>
                  <a:fillRect b="-571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C8E95FC8-4B64-9524-0500-7A7843ED8EAA}"/>
                  </a:ext>
                </a:extLst>
              </p:cNvPr>
              <p:cNvSpPr txBox="1"/>
              <p:nvPr/>
            </p:nvSpPr>
            <p:spPr>
              <a:xfrm>
                <a:off x="6283071" y="4100988"/>
                <a:ext cx="806759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C8E95FC8-4B64-9524-0500-7A7843ED8E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3071" y="4100988"/>
                <a:ext cx="806759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BEB2F00F-C9B0-1405-C759-F9BDF61E8F09}"/>
                  </a:ext>
                </a:extLst>
              </p:cNvPr>
              <p:cNvSpPr txBox="1"/>
              <p:nvPr/>
            </p:nvSpPr>
            <p:spPr>
              <a:xfrm>
                <a:off x="6993040" y="953907"/>
                <a:ext cx="1656184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BEB2F00F-C9B0-1405-C759-F9BDF61E8F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3040" y="953907"/>
                <a:ext cx="1656184" cy="430887"/>
              </a:xfrm>
              <a:prstGeom prst="rect">
                <a:avLst/>
              </a:prstGeom>
              <a:blipFill>
                <a:blip r:embed="rId8"/>
                <a:stretch>
                  <a:fillRect l="-758" b="-571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951E75A6-F7AA-652B-53B5-8D865913FE5A}"/>
                  </a:ext>
                </a:extLst>
              </p:cNvPr>
              <p:cNvSpPr txBox="1"/>
              <p:nvPr/>
            </p:nvSpPr>
            <p:spPr>
              <a:xfrm>
                <a:off x="5336856" y="572382"/>
                <a:ext cx="1656184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 xmlns="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951E75A6-F7AA-652B-53B5-8D865913FE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6856" y="572382"/>
                <a:ext cx="1656184" cy="430887"/>
              </a:xfrm>
              <a:prstGeom prst="rect">
                <a:avLst/>
              </a:prstGeom>
              <a:blipFill>
                <a:blip r:embed="rId9"/>
                <a:stretch>
                  <a:fillRect b="-285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0175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tx1"/>
          </a:solidFill>
        </a:ln>
      </a:spPr>
      <a:bodyPr wrap="square" rtlCol="0" anchor="ctr">
        <a:spAutoFit/>
      </a:bodyPr>
      <a:lstStyle>
        <a:defPPr algn="ctr">
          <a:defRPr kumimoji="1" sz="2400" dirty="0" smtClean="0"/>
        </a:defPPr>
      </a:lstStyle>
    </a:spDef>
    <a:lnDef>
      <a:spPr>
        <a:ln w="9525">
          <a:solidFill>
            <a:schemeClr val="tx1"/>
          </a:solidFill>
          <a:headEnd type="none"/>
          <a:tailEnd type="none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kumimoji="1" sz="24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4378</TotalTime>
  <Words>209</Words>
  <Application>Microsoft Office PowerPoint</Application>
  <PresentationFormat>画面に合わせる (4:3)</PresentationFormat>
  <Paragraphs>87</Paragraphs>
  <Slides>9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3" baseType="lpstr">
      <vt:lpstr>Arial</vt:lpstr>
      <vt:lpstr>Calibri</vt:lpstr>
      <vt:lpstr>Cambria Math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東京大学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Hiroshi Watanabe</dc:creator>
  <cp:lastModifiedBy>渡辺 宙志</cp:lastModifiedBy>
  <cp:revision>861</cp:revision>
  <dcterms:created xsi:type="dcterms:W3CDTF">2016-11-24T05:38:34Z</dcterms:created>
  <dcterms:modified xsi:type="dcterms:W3CDTF">2023-07-22T14:24:17Z</dcterms:modified>
</cp:coreProperties>
</file>