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6"/>
  </p:notesMasterIdLst>
  <p:sldIdLst>
    <p:sldId id="256" r:id="rId2"/>
    <p:sldId id="261" r:id="rId3"/>
    <p:sldId id="262" r:id="rId4"/>
    <p:sldId id="263" r:id="rId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弦 1">
            <a:extLst>
              <a:ext uri="{FF2B5EF4-FFF2-40B4-BE49-F238E27FC236}">
                <a16:creationId xmlns:a16="http://schemas.microsoft.com/office/drawing/2014/main" id="{E48D6CCA-61A1-4B06-B494-2B0BDE0D3A96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479E8C-0541-4B69-B4AF-9B495F099148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ポアソン括弧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数理物理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87624" y="306896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解析力学と代数について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ポアソン括弧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4F734C-6D40-3786-2A7B-47DA81F04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FA8E8C-217D-D65C-CEED-18E94498AEA4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正準方程式を考える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/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/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この系における物理量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/>
                  <a:t>時間発展を考える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blipFill>
                <a:blip r:embed="rId3"/>
                <a:stretch>
                  <a:fillRect l="-1316" t="-14474" r="-43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50AA50-6513-EBD6-AA67-A1792A21F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/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の時間微分は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blipFill>
                <a:blip r:embed="rId2"/>
                <a:stretch>
                  <a:fillRect l="-211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/>
              <p:nvPr/>
            </p:nvSpPr>
            <p:spPr>
              <a:xfrm>
                <a:off x="827584" y="1988840"/>
                <a:ext cx="3224922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3224922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/>
              <p:nvPr/>
            </p:nvSpPr>
            <p:spPr>
              <a:xfrm>
                <a:off x="7092280" y="1916832"/>
                <a:ext cx="129798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916832"/>
                <a:ext cx="1297984" cy="1387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388C3A-7875-4244-E790-A43E1BBB620D}"/>
              </a:ext>
            </a:extLst>
          </p:cNvPr>
          <p:cNvSpPr txBox="1"/>
          <p:nvPr/>
        </p:nvSpPr>
        <p:spPr>
          <a:xfrm>
            <a:off x="7020272" y="134076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正準方程式</a:t>
            </a:r>
          </a:p>
        </p:txBody>
      </p:sp>
    </p:spTree>
    <p:extLst>
      <p:ext uri="{BB962C8B-B14F-4D97-AF65-F5344CB8AC3E}">
        <p14:creationId xmlns:p14="http://schemas.microsoft.com/office/powerpoint/2010/main" val="84558200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2402</TotalTime>
  <Words>71</Words>
  <Application>Microsoft Office PowerPoint</Application>
  <PresentationFormat>画面に合わせる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HGｺﾞｼｯｸE</vt:lpstr>
      <vt:lpstr>游ゴシック</vt:lpstr>
      <vt:lpstr>Arial</vt:lpstr>
      <vt:lpstr>Cambria Math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375</cp:revision>
  <dcterms:created xsi:type="dcterms:W3CDTF">2019-01-02T05:23:01Z</dcterms:created>
  <dcterms:modified xsi:type="dcterms:W3CDTF">2023-07-16T08:41:01Z</dcterms:modified>
</cp:coreProperties>
</file>