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38"/>
  </p:normalViewPr>
  <p:slideViewPr>
    <p:cSldViewPr>
      <p:cViewPr varScale="1">
        <p:scale>
          <a:sx n="109" d="100"/>
          <a:sy n="109" d="100"/>
        </p:scale>
        <p:origin x="12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2024/7/19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094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430C528-F0BE-BA7A-5220-D7DE2E915BD4}"/>
              </a:ext>
            </a:extLst>
          </p:cNvPr>
          <p:cNvSpPr/>
          <p:nvPr/>
        </p:nvSpPr>
        <p:spPr>
          <a:xfrm>
            <a:off x="1835696" y="2780928"/>
            <a:ext cx="936104" cy="5040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A1394681-8979-B8A9-C232-3BD2B20C55B8}"/>
              </a:ext>
            </a:extLst>
          </p:cNvPr>
          <p:cNvSpPr/>
          <p:nvPr/>
        </p:nvSpPr>
        <p:spPr>
          <a:xfrm>
            <a:off x="3347864" y="2636912"/>
            <a:ext cx="1152128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6F2709D6-427B-8EF0-1812-906C1E0E4230}"/>
              </a:ext>
            </a:extLst>
          </p:cNvPr>
          <p:cNvSpPr/>
          <p:nvPr/>
        </p:nvSpPr>
        <p:spPr>
          <a:xfrm>
            <a:off x="1331640" y="2780928"/>
            <a:ext cx="504056" cy="50405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EBD4AE9-78BA-4CAB-C9DE-528024F17C05}"/>
              </a:ext>
            </a:extLst>
          </p:cNvPr>
          <p:cNvSpPr/>
          <p:nvPr/>
        </p:nvSpPr>
        <p:spPr>
          <a:xfrm>
            <a:off x="827584" y="4034681"/>
            <a:ext cx="4104456" cy="2664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704DE867-8D7A-D436-D497-CE50B9606A0A}"/>
              </a:ext>
            </a:extLst>
          </p:cNvPr>
          <p:cNvSpPr/>
          <p:nvPr/>
        </p:nvSpPr>
        <p:spPr>
          <a:xfrm>
            <a:off x="4088954" y="401961"/>
            <a:ext cx="3384376" cy="115212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A89C288-EC83-A56D-FEF4-34D376F8B171}"/>
              </a:ext>
            </a:extLst>
          </p:cNvPr>
          <p:cNvSpPr/>
          <p:nvPr/>
        </p:nvSpPr>
        <p:spPr>
          <a:xfrm>
            <a:off x="323528" y="1289956"/>
            <a:ext cx="3384376" cy="11521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4D14EC-448D-381D-2B76-8936C46E571E}"/>
                  </a:ext>
                </a:extLst>
              </p:cNvPr>
              <p:cNvSpPr txBox="1"/>
              <p:nvPr/>
            </p:nvSpPr>
            <p:spPr>
              <a:xfrm>
                <a:off x="971600" y="4241413"/>
                <a:ext cx="3367332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64D14EC-448D-381D-2B76-8936C46E5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41413"/>
                <a:ext cx="3367332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EA89A4-2CC1-1943-C91F-1D322AADF260}"/>
                  </a:ext>
                </a:extLst>
              </p:cNvPr>
              <p:cNvSpPr txBox="1"/>
              <p:nvPr/>
            </p:nvSpPr>
            <p:spPr>
              <a:xfrm>
                <a:off x="2339752" y="5105509"/>
                <a:ext cx="249780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3EA89A4-2CC1-1943-C91F-1D322AADF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105509"/>
                <a:ext cx="2497800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175EDD-E8ED-7FCA-797E-C6F8767D9A90}"/>
                  </a:ext>
                </a:extLst>
              </p:cNvPr>
              <p:cNvSpPr txBox="1"/>
              <p:nvPr/>
            </p:nvSpPr>
            <p:spPr>
              <a:xfrm>
                <a:off x="2339752" y="6185629"/>
                <a:ext cx="8435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3175EDD-E8ED-7FCA-797E-C6F8767D9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6185629"/>
                <a:ext cx="843500" cy="369332"/>
              </a:xfrm>
              <a:prstGeom prst="rect">
                <a:avLst/>
              </a:prstGeom>
              <a:blipFill>
                <a:blip r:embed="rId5"/>
                <a:stretch>
                  <a:fillRect l="-4478" r="-7463"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DE5789-BBB5-5F58-C324-952A7921110A}"/>
                  </a:ext>
                </a:extLst>
              </p:cNvPr>
              <p:cNvSpPr txBox="1"/>
              <p:nvPr/>
            </p:nvSpPr>
            <p:spPr>
              <a:xfrm>
                <a:off x="899592" y="1722004"/>
                <a:ext cx="23011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DE5789-BBB5-5F58-C324-952A79211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22004"/>
                <a:ext cx="2301143" cy="492443"/>
              </a:xfrm>
              <a:prstGeom prst="rect">
                <a:avLst/>
              </a:prstGeom>
              <a:blipFill>
                <a:blip r:embed="rId6"/>
                <a:stretch>
                  <a:fillRect l="-2198" r="-4945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B048D6-3A1B-8AF7-7444-B2E7CA03EC00}"/>
                  </a:ext>
                </a:extLst>
              </p:cNvPr>
              <p:cNvSpPr txBox="1"/>
              <p:nvPr/>
            </p:nvSpPr>
            <p:spPr>
              <a:xfrm>
                <a:off x="4304978" y="689993"/>
                <a:ext cx="2864695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𝑑𝐻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9B048D6-3A1B-8AF7-7444-B2E7CA03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78" y="689993"/>
                <a:ext cx="2864695" cy="764505"/>
              </a:xfrm>
              <a:prstGeom prst="rect">
                <a:avLst/>
              </a:prstGeom>
              <a:blipFill>
                <a:blip r:embed="rId7"/>
                <a:stretch>
                  <a:fillRect l="-1762" t="-1639" r="-1762" b="-180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6A0E6A-35E0-1210-4FD0-F97469AAE6E0}"/>
                  </a:ext>
                </a:extLst>
              </p:cNvPr>
              <p:cNvSpPr txBox="1"/>
              <p:nvPr/>
            </p:nvSpPr>
            <p:spPr>
              <a:xfrm>
                <a:off x="1187624" y="2780928"/>
                <a:ext cx="291701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𝑑𝐻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96A0E6A-35E0-1210-4FD0-F97469AAE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80928"/>
                <a:ext cx="2917016" cy="553998"/>
              </a:xfrm>
              <a:prstGeom prst="rect">
                <a:avLst/>
              </a:prstGeom>
              <a:blipFill>
                <a:blip r:embed="rId8"/>
                <a:stretch>
                  <a:fillRect r="-259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0817EF-C395-1F83-0E98-CE4370E6488B}"/>
                  </a:ext>
                </a:extLst>
              </p:cNvPr>
              <p:cNvSpPr txBox="1"/>
              <p:nvPr/>
            </p:nvSpPr>
            <p:spPr>
              <a:xfrm>
                <a:off x="6271745" y="2200548"/>
                <a:ext cx="1540615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0817EF-C395-1F83-0E98-CE4370E6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745" y="2200548"/>
                <a:ext cx="1540615" cy="1664815"/>
              </a:xfrm>
              <a:prstGeom prst="rect">
                <a:avLst/>
              </a:prstGeom>
              <a:blipFill>
                <a:blip r:embed="rId9"/>
                <a:stretch>
                  <a:fillRect r="-4065"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C7C92CB9-ACF8-DF53-55FB-876DDAED2C1E}"/>
              </a:ext>
            </a:extLst>
          </p:cNvPr>
          <p:cNvSpPr/>
          <p:nvPr/>
        </p:nvSpPr>
        <p:spPr>
          <a:xfrm>
            <a:off x="4668953" y="2852267"/>
            <a:ext cx="1256147" cy="442025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E2B9AF-7611-55DB-3142-F88A214781BD}"/>
              </a:ext>
            </a:extLst>
          </p:cNvPr>
          <p:cNvSpPr txBox="1"/>
          <p:nvPr/>
        </p:nvSpPr>
        <p:spPr>
          <a:xfrm>
            <a:off x="1187624" y="1073932"/>
            <a:ext cx="157126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</a:t>
            </a:r>
            <a:r>
              <a:rPr kumimoji="1" lang="en-US" altLang="ja-JP" sz="2400"/>
              <a:t>2</a:t>
            </a:r>
            <a:r>
              <a:rPr kumimoji="1" lang="ja-JP" altLang="en-US" sz="2400"/>
              <a:t>形式</a:t>
            </a:r>
            <a:endParaRPr kumimoji="1" lang="ja-JP" altLang="en-US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69DFF9-5C5D-17BA-4CF9-1F7E0EFD7E9B}"/>
              </a:ext>
            </a:extLst>
          </p:cNvPr>
          <p:cNvSpPr txBox="1"/>
          <p:nvPr/>
        </p:nvSpPr>
        <p:spPr>
          <a:xfrm>
            <a:off x="4304978" y="113929"/>
            <a:ext cx="295305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ハミルトニアンの勾配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58F39BB-0655-F244-2A49-800691ACD113}"/>
              </a:ext>
            </a:extLst>
          </p:cNvPr>
          <p:cNvSpPr txBox="1"/>
          <p:nvPr/>
        </p:nvSpPr>
        <p:spPr>
          <a:xfrm>
            <a:off x="1754236" y="3717032"/>
            <a:ext cx="245772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リュービル演算子</a:t>
            </a:r>
            <a:endParaRPr kumimoji="1" lang="ja-JP" altLang="en-US" sz="2400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1ED0E0B7-580B-8A3C-E57F-D8737D24A3AD}"/>
              </a:ext>
            </a:extLst>
          </p:cNvPr>
          <p:cNvCxnSpPr>
            <a:cxnSpLocks/>
            <a:stCxn id="19" idx="1"/>
            <a:endCxn id="22" idx="2"/>
          </p:cNvCxnSpPr>
          <p:nvPr/>
        </p:nvCxnSpPr>
        <p:spPr>
          <a:xfrm rot="10800000" flipH="1">
            <a:off x="827584" y="3284985"/>
            <a:ext cx="1476164" cy="2081845"/>
          </a:xfrm>
          <a:prstGeom prst="bentConnector4">
            <a:avLst>
              <a:gd name="adj1" fmla="val -15486"/>
              <a:gd name="adj2" fmla="val 81994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14BA677-3CD8-C934-B90A-B09CFCE3C78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4311124" y="1166893"/>
            <a:ext cx="1082823" cy="1857214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8D804F-C656-1CC0-CE1D-C94CC08F53BE}"/>
              </a:ext>
            </a:extLst>
          </p:cNvPr>
          <p:cNvCxnSpPr>
            <a:cxnSpLocks/>
            <a:stCxn id="15" idx="1"/>
            <a:endCxn id="7" idx="1"/>
          </p:cNvCxnSpPr>
          <p:nvPr/>
        </p:nvCxnSpPr>
        <p:spPr>
          <a:xfrm rot="10800000" flipH="1" flipV="1">
            <a:off x="323528" y="1866019"/>
            <a:ext cx="864096" cy="1191907"/>
          </a:xfrm>
          <a:prstGeom prst="bentConnector3">
            <a:avLst>
              <a:gd name="adj1" fmla="val -2645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757567-06A2-0246-2664-CD222BEBAFC8}"/>
              </a:ext>
            </a:extLst>
          </p:cNvPr>
          <p:cNvSpPr txBox="1"/>
          <p:nvPr/>
        </p:nvSpPr>
        <p:spPr>
          <a:xfrm>
            <a:off x="6266446" y="1737392"/>
            <a:ext cx="172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正準方程式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808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4664</TotalTime>
  <Words>42</Words>
  <Application>Microsoft Macintosh PowerPoint</Application>
  <PresentationFormat>画面に合わせる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908</cp:revision>
  <dcterms:created xsi:type="dcterms:W3CDTF">2016-11-24T05:38:34Z</dcterms:created>
  <dcterms:modified xsi:type="dcterms:W3CDTF">2024-07-19T03:46:48Z</dcterms:modified>
</cp:coreProperties>
</file>