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84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85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0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7.png"/><Relationship Id="rId5" Type="http://schemas.openxmlformats.org/officeDocument/2006/relationships/image" Target="../media/image17.png"/><Relationship Id="rId10" Type="http://schemas.openxmlformats.org/officeDocument/2006/relationships/image" Target="../media/image26.png"/><Relationship Id="rId4" Type="http://schemas.openxmlformats.org/officeDocument/2006/relationships/image" Target="../media/image160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0A85E59-05FE-48F8-5EC9-A1BCD916F062}"/>
              </a:ext>
            </a:extLst>
          </p:cNvPr>
          <p:cNvSpPr/>
          <p:nvPr/>
        </p:nvSpPr>
        <p:spPr>
          <a:xfrm>
            <a:off x="1055440" y="1268760"/>
            <a:ext cx="1440160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0F59F4A-7353-D314-8F78-E49237F64BA4}"/>
              </a:ext>
            </a:extLst>
          </p:cNvPr>
          <p:cNvCxnSpPr>
            <a:cxnSpLocks/>
          </p:cNvCxnSpPr>
          <p:nvPr/>
        </p:nvCxnSpPr>
        <p:spPr>
          <a:xfrm>
            <a:off x="3215680" y="548680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F7BCD84-5A5B-FCF6-A6A2-7D29A8F1B928}"/>
              </a:ext>
            </a:extLst>
          </p:cNvPr>
          <p:cNvCxnSpPr>
            <a:cxnSpLocks/>
          </p:cNvCxnSpPr>
          <p:nvPr/>
        </p:nvCxnSpPr>
        <p:spPr>
          <a:xfrm flipH="1">
            <a:off x="1775520" y="548680"/>
            <a:ext cx="144016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8515336-5175-3C93-FF80-B2A427CB01C6}"/>
              </a:ext>
            </a:extLst>
          </p:cNvPr>
          <p:cNvCxnSpPr/>
          <p:nvPr/>
        </p:nvCxnSpPr>
        <p:spPr>
          <a:xfrm flipH="1">
            <a:off x="1055440" y="54868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4F0C428-DC16-7D6F-9CA9-B5ECCDE86D95}"/>
              </a:ext>
            </a:extLst>
          </p:cNvPr>
          <p:cNvCxnSpPr/>
          <p:nvPr/>
        </p:nvCxnSpPr>
        <p:spPr>
          <a:xfrm flipH="1">
            <a:off x="2495600" y="54868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7F29A727-3C17-82D3-8D64-5EF80FD15231}"/>
              </a:ext>
            </a:extLst>
          </p:cNvPr>
          <p:cNvCxnSpPr/>
          <p:nvPr/>
        </p:nvCxnSpPr>
        <p:spPr>
          <a:xfrm flipH="1">
            <a:off x="2495600" y="198884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8D84A1F3-7E83-7F98-34F5-4CEAEAE43086}"/>
              </a:ext>
            </a:extLst>
          </p:cNvPr>
          <p:cNvSpPr/>
          <p:nvPr/>
        </p:nvSpPr>
        <p:spPr>
          <a:xfrm>
            <a:off x="1847528" y="764704"/>
            <a:ext cx="576064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E5457FEC-A3EA-A288-B533-788C69F34F49}"/>
              </a:ext>
            </a:extLst>
          </p:cNvPr>
          <p:cNvSpPr/>
          <p:nvPr/>
        </p:nvSpPr>
        <p:spPr>
          <a:xfrm>
            <a:off x="1199456" y="1412776"/>
            <a:ext cx="432048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02FC20CA-7165-ED2F-0B39-1CDB3ED50FFA}"/>
              </a:ext>
            </a:extLst>
          </p:cNvPr>
          <p:cNvSpPr/>
          <p:nvPr/>
        </p:nvSpPr>
        <p:spPr>
          <a:xfrm>
            <a:off x="1919536" y="2132856"/>
            <a:ext cx="432048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4CFBC829-95D4-647E-DC49-A0977ED54979}"/>
              </a:ext>
            </a:extLst>
          </p:cNvPr>
          <p:cNvSpPr/>
          <p:nvPr/>
        </p:nvSpPr>
        <p:spPr>
          <a:xfrm>
            <a:off x="2904498" y="848287"/>
            <a:ext cx="288032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E2D2228C-A8F7-82E6-E114-E8198B1E2DD1}"/>
              </a:ext>
            </a:extLst>
          </p:cNvPr>
          <p:cNvSpPr/>
          <p:nvPr/>
        </p:nvSpPr>
        <p:spPr>
          <a:xfrm>
            <a:off x="2711624" y="1412776"/>
            <a:ext cx="288032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2A30FABC-65BD-B177-1116-301B88A3062E}"/>
              </a:ext>
            </a:extLst>
          </p:cNvPr>
          <p:cNvSpPr/>
          <p:nvPr/>
        </p:nvSpPr>
        <p:spPr>
          <a:xfrm>
            <a:off x="2544458" y="1977265"/>
            <a:ext cx="288032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FAC3C7F-8AA0-CE0B-10AF-95ADF39BB479}"/>
              </a:ext>
            </a:extLst>
          </p:cNvPr>
          <p:cNvCxnSpPr/>
          <p:nvPr/>
        </p:nvCxnSpPr>
        <p:spPr>
          <a:xfrm flipH="1">
            <a:off x="5087888" y="1628800"/>
            <a:ext cx="1368152" cy="13681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0088B59-FD3B-1105-B9DC-F31DC24B0237}"/>
              </a:ext>
            </a:extLst>
          </p:cNvPr>
          <p:cNvCxnSpPr/>
          <p:nvPr/>
        </p:nvCxnSpPr>
        <p:spPr>
          <a:xfrm>
            <a:off x="5663952" y="1988840"/>
            <a:ext cx="23762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F6C28C07-CDA4-C859-58B8-1B0A2282A8E6}"/>
              </a:ext>
            </a:extLst>
          </p:cNvPr>
          <p:cNvCxnSpPr/>
          <p:nvPr/>
        </p:nvCxnSpPr>
        <p:spPr>
          <a:xfrm flipV="1">
            <a:off x="6096000" y="404664"/>
            <a:ext cx="0" cy="20882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矢印: 右カーブ 36">
            <a:extLst>
              <a:ext uri="{FF2B5EF4-FFF2-40B4-BE49-F238E27FC236}">
                <a16:creationId xmlns:a16="http://schemas.microsoft.com/office/drawing/2014/main" id="{77200DEA-2896-FE1C-7CFC-4E09B2345389}"/>
              </a:ext>
            </a:extLst>
          </p:cNvPr>
          <p:cNvSpPr/>
          <p:nvPr/>
        </p:nvSpPr>
        <p:spPr>
          <a:xfrm rot="5400000">
            <a:off x="4940480" y="2280264"/>
            <a:ext cx="458449" cy="8837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矢印: 右カーブ 37">
            <a:extLst>
              <a:ext uri="{FF2B5EF4-FFF2-40B4-BE49-F238E27FC236}">
                <a16:creationId xmlns:a16="http://schemas.microsoft.com/office/drawing/2014/main" id="{7936A85C-D494-58E2-241F-186723B9FD7E}"/>
              </a:ext>
            </a:extLst>
          </p:cNvPr>
          <p:cNvSpPr/>
          <p:nvPr/>
        </p:nvSpPr>
        <p:spPr>
          <a:xfrm rot="10631379">
            <a:off x="7968645" y="1652908"/>
            <a:ext cx="264574" cy="59464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矢印: 右カーブ 38">
            <a:extLst>
              <a:ext uri="{FF2B5EF4-FFF2-40B4-BE49-F238E27FC236}">
                <a16:creationId xmlns:a16="http://schemas.microsoft.com/office/drawing/2014/main" id="{C188FC3F-12C1-7C4A-C32C-4B11154442F7}"/>
              </a:ext>
            </a:extLst>
          </p:cNvPr>
          <p:cNvSpPr/>
          <p:nvPr/>
        </p:nvSpPr>
        <p:spPr>
          <a:xfrm rot="16200000">
            <a:off x="5973867" y="526797"/>
            <a:ext cx="211888" cy="54368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81B5A3B9-69DA-3FA9-BA72-0BFD19C93BB6}"/>
                  </a:ext>
                </a:extLst>
              </p:cNvPr>
              <p:cNvSpPr txBox="1"/>
              <p:nvPr/>
            </p:nvSpPr>
            <p:spPr>
              <a:xfrm>
                <a:off x="4904569" y="3007985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81B5A3B9-69DA-3FA9-BA72-0BFD19C93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569" y="3007985"/>
                <a:ext cx="183319" cy="276999"/>
              </a:xfrm>
              <a:prstGeom prst="rect">
                <a:avLst/>
              </a:prstGeom>
              <a:blipFill>
                <a:blip r:embed="rId2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C38FDFD6-234F-B7D7-C7F3-B50A3C34472D}"/>
                  </a:ext>
                </a:extLst>
              </p:cNvPr>
              <p:cNvSpPr txBox="1"/>
              <p:nvPr/>
            </p:nvSpPr>
            <p:spPr>
              <a:xfrm>
                <a:off x="8400256" y="1844824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C38FDFD6-234F-B7D7-C7F3-B50A3C344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256" y="1844824"/>
                <a:ext cx="186718" cy="276999"/>
              </a:xfrm>
              <a:prstGeom prst="rect">
                <a:avLst/>
              </a:prstGeom>
              <a:blipFill>
                <a:blip r:embed="rId3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CA229763-4B1E-8478-4B0F-DFE529CDEE69}"/>
                  </a:ext>
                </a:extLst>
              </p:cNvPr>
              <p:cNvSpPr txBox="1"/>
              <p:nvPr/>
            </p:nvSpPr>
            <p:spPr>
              <a:xfrm>
                <a:off x="6023992" y="116632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CA229763-4B1E-8478-4B0F-DFE529CD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992" y="116632"/>
                <a:ext cx="169085" cy="276999"/>
              </a:xfrm>
              <a:prstGeom prst="rect">
                <a:avLst/>
              </a:prstGeom>
              <a:blipFill>
                <a:blip r:embed="rId4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5233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D280E72-DC65-0050-6888-7284203D955B}"/>
              </a:ext>
            </a:extLst>
          </p:cNvPr>
          <p:cNvSpPr/>
          <p:nvPr/>
        </p:nvSpPr>
        <p:spPr>
          <a:xfrm>
            <a:off x="1055440" y="1268760"/>
            <a:ext cx="1440160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C0D6FFC-302F-90EC-C182-E39F24A9EE1E}"/>
              </a:ext>
            </a:extLst>
          </p:cNvPr>
          <p:cNvCxnSpPr>
            <a:cxnSpLocks/>
          </p:cNvCxnSpPr>
          <p:nvPr/>
        </p:nvCxnSpPr>
        <p:spPr>
          <a:xfrm>
            <a:off x="3215680" y="548680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4C5C8C1-3822-8DE6-327D-B9A10F7CF76C}"/>
              </a:ext>
            </a:extLst>
          </p:cNvPr>
          <p:cNvCxnSpPr>
            <a:cxnSpLocks/>
          </p:cNvCxnSpPr>
          <p:nvPr/>
        </p:nvCxnSpPr>
        <p:spPr>
          <a:xfrm flipH="1">
            <a:off x="1775520" y="548680"/>
            <a:ext cx="144016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5052F23-CE15-08E8-57AE-3385432B3F9B}"/>
              </a:ext>
            </a:extLst>
          </p:cNvPr>
          <p:cNvCxnSpPr/>
          <p:nvPr/>
        </p:nvCxnSpPr>
        <p:spPr>
          <a:xfrm flipH="1">
            <a:off x="1055440" y="54868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B5C1D90-16A1-B431-8F89-5AFC2254ECB7}"/>
              </a:ext>
            </a:extLst>
          </p:cNvPr>
          <p:cNvCxnSpPr/>
          <p:nvPr/>
        </p:nvCxnSpPr>
        <p:spPr>
          <a:xfrm flipH="1">
            <a:off x="2495600" y="54868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F5BC535-BA92-C5F8-8BD2-CF4F851B5599}"/>
              </a:ext>
            </a:extLst>
          </p:cNvPr>
          <p:cNvCxnSpPr/>
          <p:nvPr/>
        </p:nvCxnSpPr>
        <p:spPr>
          <a:xfrm flipH="1">
            <a:off x="2495600" y="198884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7FDE794E-EAA9-9708-31E0-CB4EABDA0E54}"/>
              </a:ext>
            </a:extLst>
          </p:cNvPr>
          <p:cNvSpPr/>
          <p:nvPr/>
        </p:nvSpPr>
        <p:spPr>
          <a:xfrm>
            <a:off x="1415480" y="1628800"/>
            <a:ext cx="720080" cy="720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C9DDA5DF-841F-60EE-2192-4F4E436A8289}"/>
              </a:ext>
            </a:extLst>
          </p:cNvPr>
          <p:cNvSpPr/>
          <p:nvPr/>
        </p:nvSpPr>
        <p:spPr>
          <a:xfrm>
            <a:off x="695400" y="3789040"/>
            <a:ext cx="720080" cy="720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208795E1-56CD-B5BF-E776-32FAB2C0819B}"/>
              </a:ext>
            </a:extLst>
          </p:cNvPr>
          <p:cNvSpPr/>
          <p:nvPr/>
        </p:nvSpPr>
        <p:spPr>
          <a:xfrm>
            <a:off x="1919536" y="3573016"/>
            <a:ext cx="432048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D999A935-6A18-0559-CA8B-C110CB6742EB}"/>
              </a:ext>
            </a:extLst>
          </p:cNvPr>
          <p:cNvSpPr/>
          <p:nvPr/>
        </p:nvSpPr>
        <p:spPr>
          <a:xfrm>
            <a:off x="2639616" y="4293096"/>
            <a:ext cx="432048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970FE1EF-9107-CD99-5404-A3414C604905}"/>
              </a:ext>
            </a:extLst>
          </p:cNvPr>
          <p:cNvSpPr/>
          <p:nvPr/>
        </p:nvSpPr>
        <p:spPr>
          <a:xfrm>
            <a:off x="7752184" y="364502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341EC266-9D2D-71E4-CFA7-52E61CABDCED}"/>
              </a:ext>
            </a:extLst>
          </p:cNvPr>
          <p:cNvSpPr/>
          <p:nvPr/>
        </p:nvSpPr>
        <p:spPr>
          <a:xfrm>
            <a:off x="7752184" y="400506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BEA7B3C6-6C96-BD07-DDFA-AAE22D9BB581}"/>
              </a:ext>
            </a:extLst>
          </p:cNvPr>
          <p:cNvSpPr/>
          <p:nvPr/>
        </p:nvSpPr>
        <p:spPr>
          <a:xfrm>
            <a:off x="7752184" y="436510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FE5F6C42-C63D-8456-6235-A86CCC2B8EFD}"/>
              </a:ext>
            </a:extLst>
          </p:cNvPr>
          <p:cNvSpPr/>
          <p:nvPr/>
        </p:nvSpPr>
        <p:spPr>
          <a:xfrm>
            <a:off x="8472264" y="364502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206A8A99-B4B0-F04B-99E1-20D176A3570A}"/>
              </a:ext>
            </a:extLst>
          </p:cNvPr>
          <p:cNvSpPr/>
          <p:nvPr/>
        </p:nvSpPr>
        <p:spPr>
          <a:xfrm>
            <a:off x="8472264" y="400506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4" name="楕円 1023">
            <a:extLst>
              <a:ext uri="{FF2B5EF4-FFF2-40B4-BE49-F238E27FC236}">
                <a16:creationId xmlns:a16="http://schemas.microsoft.com/office/drawing/2014/main" id="{7E43431F-D589-36CC-F8B4-6001074324E2}"/>
              </a:ext>
            </a:extLst>
          </p:cNvPr>
          <p:cNvSpPr/>
          <p:nvPr/>
        </p:nvSpPr>
        <p:spPr>
          <a:xfrm>
            <a:off x="8472264" y="436510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38" name="グループ化 1037">
            <a:extLst>
              <a:ext uri="{FF2B5EF4-FFF2-40B4-BE49-F238E27FC236}">
                <a16:creationId xmlns:a16="http://schemas.microsoft.com/office/drawing/2014/main" id="{AAEE93F6-AD51-5D99-FD0F-DC2CF15CF692}"/>
              </a:ext>
            </a:extLst>
          </p:cNvPr>
          <p:cNvGrpSpPr/>
          <p:nvPr/>
        </p:nvGrpSpPr>
        <p:grpSpPr>
          <a:xfrm>
            <a:off x="3431704" y="3645024"/>
            <a:ext cx="1008112" cy="1008112"/>
            <a:chOff x="3431704" y="3645024"/>
            <a:chExt cx="1008112" cy="1008112"/>
          </a:xfrm>
        </p:grpSpPr>
        <p:sp>
          <p:nvSpPr>
            <p:cNvPr id="1025" name="楕円 1024">
              <a:extLst>
                <a:ext uri="{FF2B5EF4-FFF2-40B4-BE49-F238E27FC236}">
                  <a16:creationId xmlns:a16="http://schemas.microsoft.com/office/drawing/2014/main" id="{BF160261-9312-73D8-A461-79FD246D65D0}"/>
                </a:ext>
              </a:extLst>
            </p:cNvPr>
            <p:cNvSpPr/>
            <p:nvPr/>
          </p:nvSpPr>
          <p:spPr>
            <a:xfrm>
              <a:off x="3791744" y="4005064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7" name="楕円 1026">
              <a:extLst>
                <a:ext uri="{FF2B5EF4-FFF2-40B4-BE49-F238E27FC236}">
                  <a16:creationId xmlns:a16="http://schemas.microsoft.com/office/drawing/2014/main" id="{1A615E2B-F863-67B2-C0B5-C3B537FE5F96}"/>
                </a:ext>
              </a:extLst>
            </p:cNvPr>
            <p:cNvSpPr/>
            <p:nvPr/>
          </p:nvSpPr>
          <p:spPr>
            <a:xfrm>
              <a:off x="3431704" y="3645024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8" name="楕円 1027">
              <a:extLst>
                <a:ext uri="{FF2B5EF4-FFF2-40B4-BE49-F238E27FC236}">
                  <a16:creationId xmlns:a16="http://schemas.microsoft.com/office/drawing/2014/main" id="{6269B050-4113-0163-7A18-A00ADBD58FC3}"/>
                </a:ext>
              </a:extLst>
            </p:cNvPr>
            <p:cNvSpPr/>
            <p:nvPr/>
          </p:nvSpPr>
          <p:spPr>
            <a:xfrm>
              <a:off x="4151784" y="4365104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29" name="楕円 1028">
            <a:extLst>
              <a:ext uri="{FF2B5EF4-FFF2-40B4-BE49-F238E27FC236}">
                <a16:creationId xmlns:a16="http://schemas.microsoft.com/office/drawing/2014/main" id="{722E01C0-8AF0-8493-A3E1-B656C045D157}"/>
              </a:ext>
            </a:extLst>
          </p:cNvPr>
          <p:cNvSpPr/>
          <p:nvPr/>
        </p:nvSpPr>
        <p:spPr>
          <a:xfrm>
            <a:off x="4871864" y="364502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0" name="楕円 1029">
            <a:extLst>
              <a:ext uri="{FF2B5EF4-FFF2-40B4-BE49-F238E27FC236}">
                <a16:creationId xmlns:a16="http://schemas.microsoft.com/office/drawing/2014/main" id="{021D4142-CF77-E57C-BD29-DB0C0EF2902B}"/>
              </a:ext>
            </a:extLst>
          </p:cNvPr>
          <p:cNvSpPr/>
          <p:nvPr/>
        </p:nvSpPr>
        <p:spPr>
          <a:xfrm>
            <a:off x="5591944" y="364502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1" name="楕円 1030">
            <a:extLst>
              <a:ext uri="{FF2B5EF4-FFF2-40B4-BE49-F238E27FC236}">
                <a16:creationId xmlns:a16="http://schemas.microsoft.com/office/drawing/2014/main" id="{13FFF328-7BFC-E604-08EF-3DB39FDBAECA}"/>
              </a:ext>
            </a:extLst>
          </p:cNvPr>
          <p:cNvSpPr/>
          <p:nvPr/>
        </p:nvSpPr>
        <p:spPr>
          <a:xfrm>
            <a:off x="4871864" y="436510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2" name="楕円 1031">
            <a:extLst>
              <a:ext uri="{FF2B5EF4-FFF2-40B4-BE49-F238E27FC236}">
                <a16:creationId xmlns:a16="http://schemas.microsoft.com/office/drawing/2014/main" id="{6F02A244-EB7E-FF89-C040-54A61A4F2509}"/>
              </a:ext>
            </a:extLst>
          </p:cNvPr>
          <p:cNvSpPr/>
          <p:nvPr/>
        </p:nvSpPr>
        <p:spPr>
          <a:xfrm>
            <a:off x="5591944" y="436510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3" name="楕円 1032">
            <a:extLst>
              <a:ext uri="{FF2B5EF4-FFF2-40B4-BE49-F238E27FC236}">
                <a16:creationId xmlns:a16="http://schemas.microsoft.com/office/drawing/2014/main" id="{F2833AF9-FD34-9EC6-F0E4-2F486FDA0112}"/>
              </a:ext>
            </a:extLst>
          </p:cNvPr>
          <p:cNvSpPr/>
          <p:nvPr/>
        </p:nvSpPr>
        <p:spPr>
          <a:xfrm>
            <a:off x="6384032" y="364502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4" name="楕円 1033">
            <a:extLst>
              <a:ext uri="{FF2B5EF4-FFF2-40B4-BE49-F238E27FC236}">
                <a16:creationId xmlns:a16="http://schemas.microsoft.com/office/drawing/2014/main" id="{90F0E60A-6DBA-D972-AB9D-E27E19E9D33E}"/>
              </a:ext>
            </a:extLst>
          </p:cNvPr>
          <p:cNvSpPr/>
          <p:nvPr/>
        </p:nvSpPr>
        <p:spPr>
          <a:xfrm>
            <a:off x="7032104" y="364502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5" name="楕円 1034">
            <a:extLst>
              <a:ext uri="{FF2B5EF4-FFF2-40B4-BE49-F238E27FC236}">
                <a16:creationId xmlns:a16="http://schemas.microsoft.com/office/drawing/2014/main" id="{56578C63-9882-09A8-0189-86C8F86A87E7}"/>
              </a:ext>
            </a:extLst>
          </p:cNvPr>
          <p:cNvSpPr/>
          <p:nvPr/>
        </p:nvSpPr>
        <p:spPr>
          <a:xfrm>
            <a:off x="6384032" y="436510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6" name="楕円 1035">
            <a:extLst>
              <a:ext uri="{FF2B5EF4-FFF2-40B4-BE49-F238E27FC236}">
                <a16:creationId xmlns:a16="http://schemas.microsoft.com/office/drawing/2014/main" id="{5A803FDB-946D-013B-DB37-0701A0D4A5B4}"/>
              </a:ext>
            </a:extLst>
          </p:cNvPr>
          <p:cNvSpPr/>
          <p:nvPr/>
        </p:nvSpPr>
        <p:spPr>
          <a:xfrm>
            <a:off x="7032104" y="436510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7" name="楕円 1036">
            <a:extLst>
              <a:ext uri="{FF2B5EF4-FFF2-40B4-BE49-F238E27FC236}">
                <a16:creationId xmlns:a16="http://schemas.microsoft.com/office/drawing/2014/main" id="{887F9F97-3000-C1A2-E8AA-D959E9826892}"/>
              </a:ext>
            </a:extLst>
          </p:cNvPr>
          <p:cNvSpPr/>
          <p:nvPr/>
        </p:nvSpPr>
        <p:spPr>
          <a:xfrm>
            <a:off x="6672064" y="400506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7" name="楕円 1046">
            <a:extLst>
              <a:ext uri="{FF2B5EF4-FFF2-40B4-BE49-F238E27FC236}">
                <a16:creationId xmlns:a16="http://schemas.microsoft.com/office/drawing/2014/main" id="{33B09A05-2C7C-763E-1DA1-B7D8D7B764E8}"/>
              </a:ext>
            </a:extLst>
          </p:cNvPr>
          <p:cNvSpPr/>
          <p:nvPr/>
        </p:nvSpPr>
        <p:spPr>
          <a:xfrm>
            <a:off x="1415480" y="980728"/>
            <a:ext cx="288032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8" name="楕円 1047">
            <a:extLst>
              <a:ext uri="{FF2B5EF4-FFF2-40B4-BE49-F238E27FC236}">
                <a16:creationId xmlns:a16="http://schemas.microsoft.com/office/drawing/2014/main" id="{815DC1A1-7D4C-6CE1-A9A1-604BDF14EF9A}"/>
              </a:ext>
            </a:extLst>
          </p:cNvPr>
          <p:cNvSpPr/>
          <p:nvPr/>
        </p:nvSpPr>
        <p:spPr>
          <a:xfrm>
            <a:off x="2567608" y="617512"/>
            <a:ext cx="288032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9" name="楕円 1048">
            <a:extLst>
              <a:ext uri="{FF2B5EF4-FFF2-40B4-BE49-F238E27FC236}">
                <a16:creationId xmlns:a16="http://schemas.microsoft.com/office/drawing/2014/main" id="{EF37DDF4-5C34-E719-E9E5-F8F70DD081EE}"/>
              </a:ext>
            </a:extLst>
          </p:cNvPr>
          <p:cNvSpPr/>
          <p:nvPr/>
        </p:nvSpPr>
        <p:spPr>
          <a:xfrm>
            <a:off x="1962965" y="804403"/>
            <a:ext cx="288032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2" name="楕円 1051">
            <a:extLst>
              <a:ext uri="{FF2B5EF4-FFF2-40B4-BE49-F238E27FC236}">
                <a16:creationId xmlns:a16="http://schemas.microsoft.com/office/drawing/2014/main" id="{E1924235-8511-31B1-325E-8AB247E2A317}"/>
              </a:ext>
            </a:extLst>
          </p:cNvPr>
          <p:cNvSpPr/>
          <p:nvPr/>
        </p:nvSpPr>
        <p:spPr>
          <a:xfrm>
            <a:off x="2567608" y="1196752"/>
            <a:ext cx="216024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3" name="楕円 1052">
            <a:extLst>
              <a:ext uri="{FF2B5EF4-FFF2-40B4-BE49-F238E27FC236}">
                <a16:creationId xmlns:a16="http://schemas.microsoft.com/office/drawing/2014/main" id="{0FD7208D-BC1D-7D31-2BD9-16298333E3D7}"/>
              </a:ext>
            </a:extLst>
          </p:cNvPr>
          <p:cNvSpPr/>
          <p:nvPr/>
        </p:nvSpPr>
        <p:spPr>
          <a:xfrm>
            <a:off x="2927648" y="1628800"/>
            <a:ext cx="216024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57" name="グループ化 1056">
            <a:extLst>
              <a:ext uri="{FF2B5EF4-FFF2-40B4-BE49-F238E27FC236}">
                <a16:creationId xmlns:a16="http://schemas.microsoft.com/office/drawing/2014/main" id="{3418C3BB-DBB1-4026-ACF6-51FB15C19F8B}"/>
              </a:ext>
            </a:extLst>
          </p:cNvPr>
          <p:cNvGrpSpPr/>
          <p:nvPr/>
        </p:nvGrpSpPr>
        <p:grpSpPr>
          <a:xfrm>
            <a:off x="4727848" y="0"/>
            <a:ext cx="3960692" cy="3322240"/>
            <a:chOff x="4727848" y="0"/>
            <a:chExt cx="3960692" cy="3322240"/>
          </a:xfrm>
        </p:grpSpPr>
        <p:cxnSp>
          <p:nvCxnSpPr>
            <p:cNvPr id="2" name="直線矢印コネクタ 1">
              <a:extLst>
                <a:ext uri="{FF2B5EF4-FFF2-40B4-BE49-F238E27FC236}">
                  <a16:creationId xmlns:a16="http://schemas.microsoft.com/office/drawing/2014/main" id="{A3A98999-57F9-1625-4E12-98DB62118443}"/>
                </a:ext>
              </a:extLst>
            </p:cNvPr>
            <p:cNvCxnSpPr/>
            <p:nvPr/>
          </p:nvCxnSpPr>
          <p:spPr>
            <a:xfrm flipH="1">
              <a:off x="5087888" y="1628800"/>
              <a:ext cx="1368152" cy="136815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688BF323-521D-7A16-7D90-00AAB68ABF0D}"/>
                </a:ext>
              </a:extLst>
            </p:cNvPr>
            <p:cNvCxnSpPr/>
            <p:nvPr/>
          </p:nvCxnSpPr>
          <p:spPr>
            <a:xfrm>
              <a:off x="5663952" y="1988840"/>
              <a:ext cx="237626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D118C881-45B4-D95A-1F15-A552C633C79A}"/>
                </a:ext>
              </a:extLst>
            </p:cNvPr>
            <p:cNvCxnSpPr/>
            <p:nvPr/>
          </p:nvCxnSpPr>
          <p:spPr>
            <a:xfrm flipV="1">
              <a:off x="6096000" y="404664"/>
              <a:ext cx="0" cy="208823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矢印: 右カーブ 4">
              <a:extLst>
                <a:ext uri="{FF2B5EF4-FFF2-40B4-BE49-F238E27FC236}">
                  <a16:creationId xmlns:a16="http://schemas.microsoft.com/office/drawing/2014/main" id="{3C7A241B-F2C0-8BD2-BA85-EBA3C98BDC87}"/>
                </a:ext>
              </a:extLst>
            </p:cNvPr>
            <p:cNvSpPr/>
            <p:nvPr/>
          </p:nvSpPr>
          <p:spPr>
            <a:xfrm rot="5400000">
              <a:off x="4940480" y="2280264"/>
              <a:ext cx="458449" cy="883714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矢印: 右カーブ 5">
              <a:extLst>
                <a:ext uri="{FF2B5EF4-FFF2-40B4-BE49-F238E27FC236}">
                  <a16:creationId xmlns:a16="http://schemas.microsoft.com/office/drawing/2014/main" id="{F5E410D9-A33D-CF00-7206-3CE5F9213B01}"/>
                </a:ext>
              </a:extLst>
            </p:cNvPr>
            <p:cNvSpPr/>
            <p:nvPr/>
          </p:nvSpPr>
          <p:spPr>
            <a:xfrm rot="10631379">
              <a:off x="7968645" y="1652908"/>
              <a:ext cx="264574" cy="59464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矢印: 右カーブ 6">
              <a:extLst>
                <a:ext uri="{FF2B5EF4-FFF2-40B4-BE49-F238E27FC236}">
                  <a16:creationId xmlns:a16="http://schemas.microsoft.com/office/drawing/2014/main" id="{B2CA74F0-20B2-8B95-FB41-143DD261B1D4}"/>
                </a:ext>
              </a:extLst>
            </p:cNvPr>
            <p:cNvSpPr/>
            <p:nvPr/>
          </p:nvSpPr>
          <p:spPr>
            <a:xfrm rot="16200000">
              <a:off x="5973867" y="526797"/>
              <a:ext cx="211888" cy="543686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F6D138CF-E18C-F856-8418-68B6E568388D}"/>
                    </a:ext>
                  </a:extLst>
                </p:cNvPr>
                <p:cNvSpPr txBox="1"/>
                <p:nvPr/>
              </p:nvSpPr>
              <p:spPr>
                <a:xfrm>
                  <a:off x="4904569" y="2891353"/>
                  <a:ext cx="28341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F6D138CF-E18C-F856-8418-68B6E56838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569" y="2891353"/>
                  <a:ext cx="283411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FCDFCFFC-47CC-6D07-A90E-F1E6CB3565BA}"/>
                    </a:ext>
                  </a:extLst>
                </p:cNvPr>
                <p:cNvSpPr txBox="1"/>
                <p:nvPr/>
              </p:nvSpPr>
              <p:spPr>
                <a:xfrm>
                  <a:off x="8400256" y="1728192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FCDFCFFC-47CC-6D07-A90E-F1E6CB3565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0256" y="1728192"/>
                  <a:ext cx="288284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7EF4200-0FB5-AA75-F4C5-C93CABCAC619}"/>
                    </a:ext>
                  </a:extLst>
                </p:cNvPr>
                <p:cNvSpPr txBox="1"/>
                <p:nvPr/>
              </p:nvSpPr>
              <p:spPr>
                <a:xfrm>
                  <a:off x="6023992" y="0"/>
                  <a:ext cx="26103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sz="280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87EF4200-0FB5-AA75-F4C5-C93CABCAC6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3992" y="0"/>
                  <a:ext cx="261034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4" name="テキスト ボックス 1053">
                  <a:extLst>
                    <a:ext uri="{FF2B5EF4-FFF2-40B4-BE49-F238E27FC236}">
                      <a16:creationId xmlns:a16="http://schemas.microsoft.com/office/drawing/2014/main" id="{9538659A-48C9-3914-1011-DC6D46741301}"/>
                    </a:ext>
                  </a:extLst>
                </p:cNvPr>
                <p:cNvSpPr txBox="1"/>
                <p:nvPr/>
              </p:nvSpPr>
              <p:spPr>
                <a:xfrm>
                  <a:off x="4871864" y="1916832"/>
                  <a:ext cx="413639" cy="5690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3600"/>
                </a:p>
              </p:txBody>
            </p:sp>
          </mc:Choice>
          <mc:Fallback xmlns="">
            <p:sp>
              <p:nvSpPr>
                <p:cNvPr id="1054" name="テキスト ボックス 1053">
                  <a:extLst>
                    <a:ext uri="{FF2B5EF4-FFF2-40B4-BE49-F238E27FC236}">
                      <a16:creationId xmlns:a16="http://schemas.microsoft.com/office/drawing/2014/main" id="{9538659A-48C9-3914-1011-DC6D467413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1864" y="1916832"/>
                  <a:ext cx="413639" cy="56906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5" name="テキスト ボックス 1054">
                  <a:extLst>
                    <a:ext uri="{FF2B5EF4-FFF2-40B4-BE49-F238E27FC236}">
                      <a16:creationId xmlns:a16="http://schemas.microsoft.com/office/drawing/2014/main" id="{8C1C129A-D324-A400-A229-86D71300AFD8}"/>
                    </a:ext>
                  </a:extLst>
                </p:cNvPr>
                <p:cNvSpPr txBox="1"/>
                <p:nvPr/>
              </p:nvSpPr>
              <p:spPr>
                <a:xfrm>
                  <a:off x="7968208" y="1052736"/>
                  <a:ext cx="394402" cy="5690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3600"/>
                </a:p>
              </p:txBody>
            </p:sp>
          </mc:Choice>
          <mc:Fallback xmlns="">
            <p:sp>
              <p:nvSpPr>
                <p:cNvPr id="1055" name="テキスト ボックス 1054">
                  <a:extLst>
                    <a:ext uri="{FF2B5EF4-FFF2-40B4-BE49-F238E27FC236}">
                      <a16:creationId xmlns:a16="http://schemas.microsoft.com/office/drawing/2014/main" id="{8C1C129A-D324-A400-A229-86D71300AF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8208" y="1052736"/>
                  <a:ext cx="394402" cy="56906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6" name="テキスト ボックス 1055">
                  <a:extLst>
                    <a:ext uri="{FF2B5EF4-FFF2-40B4-BE49-F238E27FC236}">
                      <a16:creationId xmlns:a16="http://schemas.microsoft.com/office/drawing/2014/main" id="{B652D736-5682-7E5A-671B-76BF90BF0417}"/>
                    </a:ext>
                  </a:extLst>
                </p:cNvPr>
                <p:cNvSpPr txBox="1"/>
                <p:nvPr/>
              </p:nvSpPr>
              <p:spPr>
                <a:xfrm>
                  <a:off x="5375920" y="548680"/>
                  <a:ext cx="389594" cy="5692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3600"/>
                </a:p>
              </p:txBody>
            </p:sp>
          </mc:Choice>
          <mc:Fallback xmlns="">
            <p:sp>
              <p:nvSpPr>
                <p:cNvPr id="1056" name="テキスト ボックス 1055">
                  <a:extLst>
                    <a:ext uri="{FF2B5EF4-FFF2-40B4-BE49-F238E27FC236}">
                      <a16:creationId xmlns:a16="http://schemas.microsoft.com/office/drawing/2014/main" id="{B652D736-5682-7E5A-671B-76BF90BF0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920" y="548680"/>
                  <a:ext cx="389594" cy="56925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28258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848E36-F931-7483-D9E7-45C4A5D43E8F}"/>
              </a:ext>
            </a:extLst>
          </p:cNvPr>
          <p:cNvSpPr/>
          <p:nvPr/>
        </p:nvSpPr>
        <p:spPr>
          <a:xfrm>
            <a:off x="1055440" y="1268760"/>
            <a:ext cx="144016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6ABA6E41-A6A3-8854-A61B-D873D6DBD0B0}"/>
              </a:ext>
            </a:extLst>
          </p:cNvPr>
          <p:cNvCxnSpPr>
            <a:cxnSpLocks/>
          </p:cNvCxnSpPr>
          <p:nvPr/>
        </p:nvCxnSpPr>
        <p:spPr>
          <a:xfrm>
            <a:off x="3215680" y="548680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5BD3002-1F7A-D6AC-F5A2-026FCA8AC00C}"/>
              </a:ext>
            </a:extLst>
          </p:cNvPr>
          <p:cNvCxnSpPr>
            <a:cxnSpLocks/>
          </p:cNvCxnSpPr>
          <p:nvPr/>
        </p:nvCxnSpPr>
        <p:spPr>
          <a:xfrm flipH="1">
            <a:off x="1775520" y="548680"/>
            <a:ext cx="144016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12A3208-6818-AF2A-B373-AFC9B2DF348E}"/>
              </a:ext>
            </a:extLst>
          </p:cNvPr>
          <p:cNvCxnSpPr/>
          <p:nvPr/>
        </p:nvCxnSpPr>
        <p:spPr>
          <a:xfrm flipH="1">
            <a:off x="1055440" y="54868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F48E670-8966-A535-3F97-B5442DFCC7D9}"/>
              </a:ext>
            </a:extLst>
          </p:cNvPr>
          <p:cNvCxnSpPr/>
          <p:nvPr/>
        </p:nvCxnSpPr>
        <p:spPr>
          <a:xfrm flipH="1">
            <a:off x="2495600" y="54868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DA1044F-B60E-C6CE-3E90-E0063C429B44}"/>
              </a:ext>
            </a:extLst>
          </p:cNvPr>
          <p:cNvCxnSpPr/>
          <p:nvPr/>
        </p:nvCxnSpPr>
        <p:spPr>
          <a:xfrm flipH="1">
            <a:off x="2495600" y="198884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BA44E1B1-9A78-623D-6967-1687181E7EDF}"/>
              </a:ext>
            </a:extLst>
          </p:cNvPr>
          <p:cNvSpPr/>
          <p:nvPr/>
        </p:nvSpPr>
        <p:spPr>
          <a:xfrm>
            <a:off x="1415480" y="1628800"/>
            <a:ext cx="720080" cy="720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D09EDBF-D886-3319-1C9B-DD4F23E3CB96}"/>
              </a:ext>
            </a:extLst>
          </p:cNvPr>
          <p:cNvSpPr/>
          <p:nvPr/>
        </p:nvSpPr>
        <p:spPr>
          <a:xfrm>
            <a:off x="1415480" y="980728"/>
            <a:ext cx="288032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A0A9DF3B-BED4-8042-5AA8-F80DD1305A61}"/>
              </a:ext>
            </a:extLst>
          </p:cNvPr>
          <p:cNvSpPr/>
          <p:nvPr/>
        </p:nvSpPr>
        <p:spPr>
          <a:xfrm>
            <a:off x="2567608" y="617512"/>
            <a:ext cx="288032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2973A1A1-E434-8BD2-10DA-D31C72BCB711}"/>
              </a:ext>
            </a:extLst>
          </p:cNvPr>
          <p:cNvSpPr/>
          <p:nvPr/>
        </p:nvSpPr>
        <p:spPr>
          <a:xfrm>
            <a:off x="1962965" y="804403"/>
            <a:ext cx="288032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9CC66D5F-61D5-9CF6-6218-2CF3E02556B4}"/>
              </a:ext>
            </a:extLst>
          </p:cNvPr>
          <p:cNvSpPr/>
          <p:nvPr/>
        </p:nvSpPr>
        <p:spPr>
          <a:xfrm>
            <a:off x="2567608" y="1196752"/>
            <a:ext cx="216024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A17518D7-CF32-7B54-DEC9-12C59CBB1D52}"/>
              </a:ext>
            </a:extLst>
          </p:cNvPr>
          <p:cNvSpPr/>
          <p:nvPr/>
        </p:nvSpPr>
        <p:spPr>
          <a:xfrm>
            <a:off x="2927648" y="1628800"/>
            <a:ext cx="216024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8FD2825-C066-5F7A-D185-D25DF123BE6E}"/>
                  </a:ext>
                </a:extLst>
              </p:cNvPr>
              <p:cNvSpPr txBox="1"/>
              <p:nvPr/>
            </p:nvSpPr>
            <p:spPr>
              <a:xfrm>
                <a:off x="3719736" y="620688"/>
                <a:ext cx="413639" cy="5690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8FD2825-C066-5F7A-D185-D25DF123B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620688"/>
                <a:ext cx="413639" cy="5690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8BFADE6-7065-1DCA-8371-132D3B945782}"/>
              </a:ext>
            </a:extLst>
          </p:cNvPr>
          <p:cNvSpPr/>
          <p:nvPr/>
        </p:nvSpPr>
        <p:spPr>
          <a:xfrm>
            <a:off x="4655840" y="1268760"/>
            <a:ext cx="144016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C356D0C-F83D-F9DF-F708-5851E178E506}"/>
              </a:ext>
            </a:extLst>
          </p:cNvPr>
          <p:cNvCxnSpPr>
            <a:cxnSpLocks/>
          </p:cNvCxnSpPr>
          <p:nvPr/>
        </p:nvCxnSpPr>
        <p:spPr>
          <a:xfrm>
            <a:off x="6816080" y="548680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2220F8A-4771-E20A-1BAA-6AD0A0AA7FC6}"/>
              </a:ext>
            </a:extLst>
          </p:cNvPr>
          <p:cNvCxnSpPr>
            <a:cxnSpLocks/>
          </p:cNvCxnSpPr>
          <p:nvPr/>
        </p:nvCxnSpPr>
        <p:spPr>
          <a:xfrm flipH="1">
            <a:off x="5375920" y="548680"/>
            <a:ext cx="144016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B4C8EDEF-5D5B-FEFD-7160-2BFBFF695A9F}"/>
              </a:ext>
            </a:extLst>
          </p:cNvPr>
          <p:cNvCxnSpPr/>
          <p:nvPr/>
        </p:nvCxnSpPr>
        <p:spPr>
          <a:xfrm flipH="1">
            <a:off x="4655840" y="54868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DE14372-9E50-3623-29B0-2484BA648442}"/>
              </a:ext>
            </a:extLst>
          </p:cNvPr>
          <p:cNvCxnSpPr/>
          <p:nvPr/>
        </p:nvCxnSpPr>
        <p:spPr>
          <a:xfrm flipH="1">
            <a:off x="6096000" y="54868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0BDF9FF-5415-EBAC-9976-4302D1C88125}"/>
              </a:ext>
            </a:extLst>
          </p:cNvPr>
          <p:cNvCxnSpPr/>
          <p:nvPr/>
        </p:nvCxnSpPr>
        <p:spPr>
          <a:xfrm flipH="1">
            <a:off x="6096000" y="198884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D2D4DAF7-817A-56F8-4C68-E7CC51FE548D}"/>
              </a:ext>
            </a:extLst>
          </p:cNvPr>
          <p:cNvSpPr/>
          <p:nvPr/>
        </p:nvSpPr>
        <p:spPr>
          <a:xfrm>
            <a:off x="5015880" y="1628800"/>
            <a:ext cx="720080" cy="720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A27D56A-0B2F-715B-5224-E135B1DC747A}"/>
              </a:ext>
            </a:extLst>
          </p:cNvPr>
          <p:cNvSpPr/>
          <p:nvPr/>
        </p:nvSpPr>
        <p:spPr>
          <a:xfrm rot="5400000">
            <a:off x="5123892" y="872716"/>
            <a:ext cx="216024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A0DC7898-E4D3-AE8D-1381-20F498C186BF}"/>
              </a:ext>
            </a:extLst>
          </p:cNvPr>
          <p:cNvSpPr/>
          <p:nvPr/>
        </p:nvSpPr>
        <p:spPr>
          <a:xfrm rot="5400000">
            <a:off x="6059996" y="512676"/>
            <a:ext cx="216024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E2214FF8-B222-3D39-3CA9-52C1CD2237BC}"/>
              </a:ext>
            </a:extLst>
          </p:cNvPr>
          <p:cNvSpPr/>
          <p:nvPr/>
        </p:nvSpPr>
        <p:spPr>
          <a:xfrm>
            <a:off x="6168008" y="1412776"/>
            <a:ext cx="216024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6490AF39-6F40-5B6A-5C57-E15A5DB3299D}"/>
              </a:ext>
            </a:extLst>
          </p:cNvPr>
          <p:cNvSpPr/>
          <p:nvPr/>
        </p:nvSpPr>
        <p:spPr>
          <a:xfrm>
            <a:off x="6168008" y="2060848"/>
            <a:ext cx="216024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EF76233E-7963-504A-4EA1-F61428E344E3}"/>
              </a:ext>
            </a:extLst>
          </p:cNvPr>
          <p:cNvSpPr/>
          <p:nvPr/>
        </p:nvSpPr>
        <p:spPr>
          <a:xfrm>
            <a:off x="6528048" y="980728"/>
            <a:ext cx="216024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724AD184-619C-E721-7EFA-AB6FE08D5A6C}"/>
              </a:ext>
            </a:extLst>
          </p:cNvPr>
          <p:cNvSpPr/>
          <p:nvPr/>
        </p:nvSpPr>
        <p:spPr>
          <a:xfrm>
            <a:off x="6528048" y="1628800"/>
            <a:ext cx="216024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43EB68BD-2D9D-C67D-DDC9-BDD2DBB1A939}"/>
              </a:ext>
            </a:extLst>
          </p:cNvPr>
          <p:cNvCxnSpPr/>
          <p:nvPr/>
        </p:nvCxnSpPr>
        <p:spPr>
          <a:xfrm>
            <a:off x="7248128" y="1412777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2B50674-26CC-D295-1464-932200B16F1E}"/>
                  </a:ext>
                </a:extLst>
              </p:cNvPr>
              <p:cNvSpPr txBox="1"/>
              <p:nvPr/>
            </p:nvSpPr>
            <p:spPr>
              <a:xfrm>
                <a:off x="7392144" y="620688"/>
                <a:ext cx="394402" cy="5690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2B50674-26CC-D295-1464-932200B16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4" y="620688"/>
                <a:ext cx="394402" cy="5690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84F16AC-D51D-CAE5-1C3C-750FAAEA1298}"/>
              </a:ext>
            </a:extLst>
          </p:cNvPr>
          <p:cNvSpPr/>
          <p:nvPr/>
        </p:nvSpPr>
        <p:spPr>
          <a:xfrm>
            <a:off x="8256240" y="1268760"/>
            <a:ext cx="144016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D20477F6-18EB-2D7C-4AE4-550720CA08CD}"/>
              </a:ext>
            </a:extLst>
          </p:cNvPr>
          <p:cNvCxnSpPr>
            <a:cxnSpLocks/>
          </p:cNvCxnSpPr>
          <p:nvPr/>
        </p:nvCxnSpPr>
        <p:spPr>
          <a:xfrm>
            <a:off x="10416480" y="548680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F8D4F8F-C44A-FC0A-9AAC-8502A9BA2B00}"/>
              </a:ext>
            </a:extLst>
          </p:cNvPr>
          <p:cNvCxnSpPr>
            <a:cxnSpLocks/>
          </p:cNvCxnSpPr>
          <p:nvPr/>
        </p:nvCxnSpPr>
        <p:spPr>
          <a:xfrm flipH="1">
            <a:off x="8976320" y="548680"/>
            <a:ext cx="144016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E40D61B-01FC-0720-1370-23BB3F94C327}"/>
              </a:ext>
            </a:extLst>
          </p:cNvPr>
          <p:cNvCxnSpPr/>
          <p:nvPr/>
        </p:nvCxnSpPr>
        <p:spPr>
          <a:xfrm flipH="1">
            <a:off x="8256240" y="54868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0C91946C-1966-B0E1-0BBC-A27AB144CA33}"/>
              </a:ext>
            </a:extLst>
          </p:cNvPr>
          <p:cNvCxnSpPr/>
          <p:nvPr/>
        </p:nvCxnSpPr>
        <p:spPr>
          <a:xfrm flipH="1">
            <a:off x="9696400" y="54868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CB1CB828-A4CE-858B-2B18-4F4EACFF8F83}"/>
              </a:ext>
            </a:extLst>
          </p:cNvPr>
          <p:cNvCxnSpPr/>
          <p:nvPr/>
        </p:nvCxnSpPr>
        <p:spPr>
          <a:xfrm flipH="1">
            <a:off x="9696400" y="198884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35">
            <a:extLst>
              <a:ext uri="{FF2B5EF4-FFF2-40B4-BE49-F238E27FC236}">
                <a16:creationId xmlns:a16="http://schemas.microsoft.com/office/drawing/2014/main" id="{56FCF92C-9200-8E36-FA29-B80DF94E613E}"/>
              </a:ext>
            </a:extLst>
          </p:cNvPr>
          <p:cNvSpPr/>
          <p:nvPr/>
        </p:nvSpPr>
        <p:spPr>
          <a:xfrm>
            <a:off x="9768408" y="1412776"/>
            <a:ext cx="216024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8F1A2D73-4D8F-E4F0-706F-1D76234F487C}"/>
              </a:ext>
            </a:extLst>
          </p:cNvPr>
          <p:cNvSpPr/>
          <p:nvPr/>
        </p:nvSpPr>
        <p:spPr>
          <a:xfrm>
            <a:off x="9768408" y="2060848"/>
            <a:ext cx="216024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FC90A4E3-BC9F-3C88-5745-75AFBF48A3C0}"/>
              </a:ext>
            </a:extLst>
          </p:cNvPr>
          <p:cNvSpPr/>
          <p:nvPr/>
        </p:nvSpPr>
        <p:spPr>
          <a:xfrm>
            <a:off x="10128448" y="980728"/>
            <a:ext cx="216024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8205BCA2-84D2-6FE2-1FD4-385825694D70}"/>
              </a:ext>
            </a:extLst>
          </p:cNvPr>
          <p:cNvSpPr/>
          <p:nvPr/>
        </p:nvSpPr>
        <p:spPr>
          <a:xfrm>
            <a:off x="10128448" y="1628800"/>
            <a:ext cx="216024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08F8DDFD-E8AB-9C3B-E5D3-5C52FBA28DF9}"/>
              </a:ext>
            </a:extLst>
          </p:cNvPr>
          <p:cNvSpPr/>
          <p:nvPr/>
        </p:nvSpPr>
        <p:spPr>
          <a:xfrm>
            <a:off x="8400256" y="2132856"/>
            <a:ext cx="432048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74DE0360-0DF3-AF03-E279-F0415D07526E}"/>
              </a:ext>
            </a:extLst>
          </p:cNvPr>
          <p:cNvSpPr/>
          <p:nvPr/>
        </p:nvSpPr>
        <p:spPr>
          <a:xfrm>
            <a:off x="9120336" y="1412776"/>
            <a:ext cx="432048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BBB560DA-D7E5-653D-1863-7AC52847DFC7}"/>
              </a:ext>
            </a:extLst>
          </p:cNvPr>
          <p:cNvSpPr/>
          <p:nvPr/>
        </p:nvSpPr>
        <p:spPr>
          <a:xfrm>
            <a:off x="9048328" y="656692"/>
            <a:ext cx="288032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848EC741-67A4-80F5-DB9F-F3927C09FC96}"/>
              </a:ext>
            </a:extLst>
          </p:cNvPr>
          <p:cNvSpPr/>
          <p:nvPr/>
        </p:nvSpPr>
        <p:spPr>
          <a:xfrm>
            <a:off x="8832304" y="836712"/>
            <a:ext cx="288032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10642671-CB86-8957-15E9-3574CCEF9F50}"/>
              </a:ext>
            </a:extLst>
          </p:cNvPr>
          <p:cNvSpPr/>
          <p:nvPr/>
        </p:nvSpPr>
        <p:spPr>
          <a:xfrm>
            <a:off x="8616280" y="1016732"/>
            <a:ext cx="288032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DCAF25FB-DB60-DF7B-24A7-45DABBEB3BE9}"/>
              </a:ext>
            </a:extLst>
          </p:cNvPr>
          <p:cNvSpPr/>
          <p:nvPr/>
        </p:nvSpPr>
        <p:spPr>
          <a:xfrm>
            <a:off x="9768408" y="656692"/>
            <a:ext cx="288032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DF417D88-D511-5E26-4E69-4E0F0ABA0486}"/>
              </a:ext>
            </a:extLst>
          </p:cNvPr>
          <p:cNvSpPr/>
          <p:nvPr/>
        </p:nvSpPr>
        <p:spPr>
          <a:xfrm>
            <a:off x="9552384" y="836712"/>
            <a:ext cx="288032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980B6A53-B8ED-EEB6-5A7A-C1AFAE1D1461}"/>
              </a:ext>
            </a:extLst>
          </p:cNvPr>
          <p:cNvSpPr/>
          <p:nvPr/>
        </p:nvSpPr>
        <p:spPr>
          <a:xfrm>
            <a:off x="9336360" y="1016732"/>
            <a:ext cx="288032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22C5937-C08C-8C89-7619-4A35B5103970}"/>
              </a:ext>
            </a:extLst>
          </p:cNvPr>
          <p:cNvCxnSpPr/>
          <p:nvPr/>
        </p:nvCxnSpPr>
        <p:spPr>
          <a:xfrm flipH="1">
            <a:off x="3647728" y="1052736"/>
            <a:ext cx="72008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矢印: 右カーブ 48">
            <a:extLst>
              <a:ext uri="{FF2B5EF4-FFF2-40B4-BE49-F238E27FC236}">
                <a16:creationId xmlns:a16="http://schemas.microsoft.com/office/drawing/2014/main" id="{674891E5-FD54-8E1D-987A-A6CEAD535D8A}"/>
              </a:ext>
            </a:extLst>
          </p:cNvPr>
          <p:cNvSpPr/>
          <p:nvPr/>
        </p:nvSpPr>
        <p:spPr>
          <a:xfrm rot="5400000">
            <a:off x="3710004" y="1206484"/>
            <a:ext cx="289526" cy="55809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50" name="矢印: 右カーブ 49">
            <a:extLst>
              <a:ext uri="{FF2B5EF4-FFF2-40B4-BE49-F238E27FC236}">
                <a16:creationId xmlns:a16="http://schemas.microsoft.com/office/drawing/2014/main" id="{2541667F-7F44-CA11-6D0A-F4DC426B5C80}"/>
              </a:ext>
            </a:extLst>
          </p:cNvPr>
          <p:cNvSpPr/>
          <p:nvPr/>
        </p:nvSpPr>
        <p:spPr>
          <a:xfrm rot="10631379">
            <a:off x="7545266" y="1200623"/>
            <a:ext cx="167087" cy="3755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51" name="矢印: 右 50">
            <a:extLst>
              <a:ext uri="{FF2B5EF4-FFF2-40B4-BE49-F238E27FC236}">
                <a16:creationId xmlns:a16="http://schemas.microsoft.com/office/drawing/2014/main" id="{7F4D7B06-2A08-CEF3-3608-20573A375E1E}"/>
              </a:ext>
            </a:extLst>
          </p:cNvPr>
          <p:cNvSpPr/>
          <p:nvPr/>
        </p:nvSpPr>
        <p:spPr>
          <a:xfrm>
            <a:off x="3647728" y="1844824"/>
            <a:ext cx="576064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CED2C014-6827-493F-96AB-54E1E4DCF8F3}"/>
              </a:ext>
            </a:extLst>
          </p:cNvPr>
          <p:cNvSpPr/>
          <p:nvPr/>
        </p:nvSpPr>
        <p:spPr>
          <a:xfrm>
            <a:off x="7320136" y="1772816"/>
            <a:ext cx="576064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DB48088F-C31A-3DD1-DE26-C7D6B0C100F1}"/>
              </a:ext>
            </a:extLst>
          </p:cNvPr>
          <p:cNvSpPr/>
          <p:nvPr/>
        </p:nvSpPr>
        <p:spPr>
          <a:xfrm>
            <a:off x="1055440" y="4869160"/>
            <a:ext cx="144016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E84E473D-AF74-9C19-03AA-6FE9F11B584C}"/>
              </a:ext>
            </a:extLst>
          </p:cNvPr>
          <p:cNvCxnSpPr>
            <a:cxnSpLocks/>
          </p:cNvCxnSpPr>
          <p:nvPr/>
        </p:nvCxnSpPr>
        <p:spPr>
          <a:xfrm>
            <a:off x="3215680" y="4149080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EF865BB-EECE-BEBC-89D3-37B43B2AE4E5}"/>
              </a:ext>
            </a:extLst>
          </p:cNvPr>
          <p:cNvCxnSpPr>
            <a:cxnSpLocks/>
          </p:cNvCxnSpPr>
          <p:nvPr/>
        </p:nvCxnSpPr>
        <p:spPr>
          <a:xfrm flipH="1">
            <a:off x="1775520" y="4149080"/>
            <a:ext cx="144016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4320EA2C-0905-2FF6-F030-3456F379BE8F}"/>
              </a:ext>
            </a:extLst>
          </p:cNvPr>
          <p:cNvCxnSpPr/>
          <p:nvPr/>
        </p:nvCxnSpPr>
        <p:spPr>
          <a:xfrm flipH="1">
            <a:off x="1055440" y="414908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8036C9B-78F6-AA07-D63B-D8429037BCAF}"/>
              </a:ext>
            </a:extLst>
          </p:cNvPr>
          <p:cNvCxnSpPr/>
          <p:nvPr/>
        </p:nvCxnSpPr>
        <p:spPr>
          <a:xfrm flipH="1">
            <a:off x="2495600" y="414908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918980EF-59B8-802A-3378-DA4090E9D0A1}"/>
              </a:ext>
            </a:extLst>
          </p:cNvPr>
          <p:cNvCxnSpPr/>
          <p:nvPr/>
        </p:nvCxnSpPr>
        <p:spPr>
          <a:xfrm flipH="1">
            <a:off x="2495600" y="558924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楕円 58">
            <a:extLst>
              <a:ext uri="{FF2B5EF4-FFF2-40B4-BE49-F238E27FC236}">
                <a16:creationId xmlns:a16="http://schemas.microsoft.com/office/drawing/2014/main" id="{FC69DDCB-FB3F-84ED-6FDA-C5E4E3603166}"/>
              </a:ext>
            </a:extLst>
          </p:cNvPr>
          <p:cNvSpPr/>
          <p:nvPr/>
        </p:nvSpPr>
        <p:spPr>
          <a:xfrm>
            <a:off x="1415480" y="5229200"/>
            <a:ext cx="720080" cy="720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A12D3A7-2799-6E15-433A-F64A93C2F7A5}"/>
              </a:ext>
            </a:extLst>
          </p:cNvPr>
          <p:cNvSpPr/>
          <p:nvPr/>
        </p:nvSpPr>
        <p:spPr>
          <a:xfrm>
            <a:off x="1415480" y="4581128"/>
            <a:ext cx="288032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91FF5D1A-C837-997A-2471-D8361FB24E46}"/>
              </a:ext>
            </a:extLst>
          </p:cNvPr>
          <p:cNvSpPr/>
          <p:nvPr/>
        </p:nvSpPr>
        <p:spPr>
          <a:xfrm>
            <a:off x="2567608" y="4217912"/>
            <a:ext cx="288032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EBED86EC-E8EF-4885-AB8A-245B8255AE97}"/>
              </a:ext>
            </a:extLst>
          </p:cNvPr>
          <p:cNvSpPr/>
          <p:nvPr/>
        </p:nvSpPr>
        <p:spPr>
          <a:xfrm>
            <a:off x="1962965" y="4404803"/>
            <a:ext cx="288032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A06D2317-D1F3-5D53-236C-CCCE1B4B8A23}"/>
              </a:ext>
            </a:extLst>
          </p:cNvPr>
          <p:cNvSpPr/>
          <p:nvPr/>
        </p:nvSpPr>
        <p:spPr>
          <a:xfrm>
            <a:off x="2567608" y="4797152"/>
            <a:ext cx="216024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F237334C-7861-AEB7-E880-BFA861FD5413}"/>
              </a:ext>
            </a:extLst>
          </p:cNvPr>
          <p:cNvSpPr/>
          <p:nvPr/>
        </p:nvSpPr>
        <p:spPr>
          <a:xfrm>
            <a:off x="2927648" y="5229200"/>
            <a:ext cx="216024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8B97194-61C2-94A4-C857-ECB5B3BFA7A8}"/>
              </a:ext>
            </a:extLst>
          </p:cNvPr>
          <p:cNvCxnSpPr/>
          <p:nvPr/>
        </p:nvCxnSpPr>
        <p:spPr>
          <a:xfrm>
            <a:off x="3647728" y="5013177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7354B255-3195-9401-71EE-8C04DA41AB84}"/>
                  </a:ext>
                </a:extLst>
              </p:cNvPr>
              <p:cNvSpPr txBox="1"/>
              <p:nvPr/>
            </p:nvSpPr>
            <p:spPr>
              <a:xfrm>
                <a:off x="3791744" y="4221088"/>
                <a:ext cx="394402" cy="5690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7354B255-3195-9401-71EE-8C04DA41A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744" y="4221088"/>
                <a:ext cx="394402" cy="5690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矢印: 右カーブ 67">
            <a:extLst>
              <a:ext uri="{FF2B5EF4-FFF2-40B4-BE49-F238E27FC236}">
                <a16:creationId xmlns:a16="http://schemas.microsoft.com/office/drawing/2014/main" id="{AE04FBB2-46CC-D0A3-0C39-864BF2BE1A17}"/>
              </a:ext>
            </a:extLst>
          </p:cNvPr>
          <p:cNvSpPr/>
          <p:nvPr/>
        </p:nvSpPr>
        <p:spPr>
          <a:xfrm rot="10631379">
            <a:off x="3944866" y="4801023"/>
            <a:ext cx="167087" cy="3755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69" name="矢印: 右 68">
            <a:extLst>
              <a:ext uri="{FF2B5EF4-FFF2-40B4-BE49-F238E27FC236}">
                <a16:creationId xmlns:a16="http://schemas.microsoft.com/office/drawing/2014/main" id="{5C3D923D-19E5-2D40-6A55-C3F2107AFD29}"/>
              </a:ext>
            </a:extLst>
          </p:cNvPr>
          <p:cNvSpPr/>
          <p:nvPr/>
        </p:nvSpPr>
        <p:spPr>
          <a:xfrm>
            <a:off x="3719736" y="5373216"/>
            <a:ext cx="576064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7EE29095-5CC4-F2E0-44F2-D10B17D07974}"/>
              </a:ext>
            </a:extLst>
          </p:cNvPr>
          <p:cNvSpPr/>
          <p:nvPr/>
        </p:nvSpPr>
        <p:spPr>
          <a:xfrm>
            <a:off x="4655840" y="4869160"/>
            <a:ext cx="144016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733A89A1-58EC-FC3F-659F-4AFD14C66A06}"/>
              </a:ext>
            </a:extLst>
          </p:cNvPr>
          <p:cNvCxnSpPr>
            <a:cxnSpLocks/>
          </p:cNvCxnSpPr>
          <p:nvPr/>
        </p:nvCxnSpPr>
        <p:spPr>
          <a:xfrm>
            <a:off x="6816080" y="4149080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20D09E3C-96C8-3458-722D-55410ADC1B6B}"/>
              </a:ext>
            </a:extLst>
          </p:cNvPr>
          <p:cNvCxnSpPr>
            <a:cxnSpLocks/>
          </p:cNvCxnSpPr>
          <p:nvPr/>
        </p:nvCxnSpPr>
        <p:spPr>
          <a:xfrm flipH="1">
            <a:off x="5375920" y="4149080"/>
            <a:ext cx="144016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2F6B0088-B32F-F2CC-66BC-82D4EBBA1859}"/>
              </a:ext>
            </a:extLst>
          </p:cNvPr>
          <p:cNvCxnSpPr/>
          <p:nvPr/>
        </p:nvCxnSpPr>
        <p:spPr>
          <a:xfrm flipH="1">
            <a:off x="6096000" y="414908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5C6769FC-AEEE-8337-DC98-909365B49D11}"/>
              </a:ext>
            </a:extLst>
          </p:cNvPr>
          <p:cNvCxnSpPr/>
          <p:nvPr/>
        </p:nvCxnSpPr>
        <p:spPr>
          <a:xfrm flipH="1">
            <a:off x="6096000" y="558924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楕円 79">
            <a:extLst>
              <a:ext uri="{FF2B5EF4-FFF2-40B4-BE49-F238E27FC236}">
                <a16:creationId xmlns:a16="http://schemas.microsoft.com/office/drawing/2014/main" id="{5B9E90CF-DD67-CB35-ED99-8DA8F1254C65}"/>
              </a:ext>
            </a:extLst>
          </p:cNvPr>
          <p:cNvSpPr/>
          <p:nvPr/>
        </p:nvSpPr>
        <p:spPr>
          <a:xfrm>
            <a:off x="6168008" y="5517232"/>
            <a:ext cx="216024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B624C2E6-7503-BDD9-160A-EAA833627872}"/>
              </a:ext>
            </a:extLst>
          </p:cNvPr>
          <p:cNvSpPr/>
          <p:nvPr/>
        </p:nvSpPr>
        <p:spPr>
          <a:xfrm>
            <a:off x="6528048" y="4509120"/>
            <a:ext cx="216024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6D071FD1-F23A-807D-D2CA-4F441FB3475B}"/>
              </a:ext>
            </a:extLst>
          </p:cNvPr>
          <p:cNvGrpSpPr/>
          <p:nvPr/>
        </p:nvGrpSpPr>
        <p:grpSpPr>
          <a:xfrm>
            <a:off x="4871864" y="5085184"/>
            <a:ext cx="1008112" cy="1008112"/>
            <a:chOff x="3431704" y="3645024"/>
            <a:chExt cx="1008112" cy="1008112"/>
          </a:xfrm>
        </p:grpSpPr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B7BA256D-A2C9-0EAB-AD31-BE5371B2ED91}"/>
                </a:ext>
              </a:extLst>
            </p:cNvPr>
            <p:cNvSpPr/>
            <p:nvPr/>
          </p:nvSpPr>
          <p:spPr>
            <a:xfrm>
              <a:off x="3791744" y="4005064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83350A52-C257-2095-BD3B-381901EC9FF2}"/>
                </a:ext>
              </a:extLst>
            </p:cNvPr>
            <p:cNvSpPr/>
            <p:nvPr/>
          </p:nvSpPr>
          <p:spPr>
            <a:xfrm>
              <a:off x="3431704" y="3645024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C2CC40FD-5044-7691-C9E0-97F9A84F7662}"/>
                </a:ext>
              </a:extLst>
            </p:cNvPr>
            <p:cNvSpPr/>
            <p:nvPr/>
          </p:nvSpPr>
          <p:spPr>
            <a:xfrm>
              <a:off x="4151784" y="4365104"/>
              <a:ext cx="288032" cy="2880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19AE4E30-D35B-8BF0-7262-C17ABC03C569}"/>
              </a:ext>
            </a:extLst>
          </p:cNvPr>
          <p:cNvCxnSpPr/>
          <p:nvPr/>
        </p:nvCxnSpPr>
        <p:spPr>
          <a:xfrm flipH="1">
            <a:off x="4655840" y="414908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楕円 92">
            <a:extLst>
              <a:ext uri="{FF2B5EF4-FFF2-40B4-BE49-F238E27FC236}">
                <a16:creationId xmlns:a16="http://schemas.microsoft.com/office/drawing/2014/main" id="{7AF10E8D-113A-346B-4951-5CAFC5C58047}"/>
              </a:ext>
            </a:extLst>
          </p:cNvPr>
          <p:cNvSpPr/>
          <p:nvPr/>
        </p:nvSpPr>
        <p:spPr>
          <a:xfrm>
            <a:off x="5447928" y="4257092"/>
            <a:ext cx="288032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DE5CE095-72E6-C910-D969-2C06D46D6B2E}"/>
              </a:ext>
            </a:extLst>
          </p:cNvPr>
          <p:cNvSpPr/>
          <p:nvPr/>
        </p:nvSpPr>
        <p:spPr>
          <a:xfrm>
            <a:off x="5231904" y="4437112"/>
            <a:ext cx="288032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7EE813BE-1E11-CF50-99B5-452F891FF127}"/>
              </a:ext>
            </a:extLst>
          </p:cNvPr>
          <p:cNvSpPr/>
          <p:nvPr/>
        </p:nvSpPr>
        <p:spPr>
          <a:xfrm>
            <a:off x="5015880" y="4617132"/>
            <a:ext cx="288032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154E1C20-CF5C-6A34-8146-FE391949FEEC}"/>
              </a:ext>
            </a:extLst>
          </p:cNvPr>
          <p:cNvSpPr/>
          <p:nvPr/>
        </p:nvSpPr>
        <p:spPr>
          <a:xfrm>
            <a:off x="6168008" y="4257092"/>
            <a:ext cx="288032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楕円 96">
            <a:extLst>
              <a:ext uri="{FF2B5EF4-FFF2-40B4-BE49-F238E27FC236}">
                <a16:creationId xmlns:a16="http://schemas.microsoft.com/office/drawing/2014/main" id="{2076EA80-8F74-BC36-CF5F-9EDB0683FEE4}"/>
              </a:ext>
            </a:extLst>
          </p:cNvPr>
          <p:cNvSpPr/>
          <p:nvPr/>
        </p:nvSpPr>
        <p:spPr>
          <a:xfrm>
            <a:off x="5951984" y="4437112"/>
            <a:ext cx="288032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749E0BDD-0391-543C-004A-86700BB4DD3D}"/>
              </a:ext>
            </a:extLst>
          </p:cNvPr>
          <p:cNvSpPr/>
          <p:nvPr/>
        </p:nvSpPr>
        <p:spPr>
          <a:xfrm>
            <a:off x="5735960" y="4617132"/>
            <a:ext cx="288032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0CB709CD-D225-10D9-8E01-8D81E2AE0289}"/>
                  </a:ext>
                </a:extLst>
              </p:cNvPr>
              <p:cNvSpPr txBox="1"/>
              <p:nvPr/>
            </p:nvSpPr>
            <p:spPr>
              <a:xfrm>
                <a:off x="7320136" y="4221088"/>
                <a:ext cx="413639" cy="5690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0CB709CD-D225-10D9-8E01-8D81E2AE0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136" y="4221088"/>
                <a:ext cx="413639" cy="5690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860D2CA0-20B0-AD35-919B-83A3FF4C261C}"/>
              </a:ext>
            </a:extLst>
          </p:cNvPr>
          <p:cNvCxnSpPr/>
          <p:nvPr/>
        </p:nvCxnSpPr>
        <p:spPr>
          <a:xfrm flipH="1">
            <a:off x="7248128" y="4653136"/>
            <a:ext cx="72008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矢印: 右カーブ 100">
            <a:extLst>
              <a:ext uri="{FF2B5EF4-FFF2-40B4-BE49-F238E27FC236}">
                <a16:creationId xmlns:a16="http://schemas.microsoft.com/office/drawing/2014/main" id="{6DD092F9-8899-EB89-51AB-5C1C33172BE7}"/>
              </a:ext>
            </a:extLst>
          </p:cNvPr>
          <p:cNvSpPr/>
          <p:nvPr/>
        </p:nvSpPr>
        <p:spPr>
          <a:xfrm rot="5400000">
            <a:off x="7310404" y="4806884"/>
            <a:ext cx="289526" cy="55809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02" name="矢印: 右 101">
            <a:extLst>
              <a:ext uri="{FF2B5EF4-FFF2-40B4-BE49-F238E27FC236}">
                <a16:creationId xmlns:a16="http://schemas.microsoft.com/office/drawing/2014/main" id="{6E008C7F-F4D4-EC3E-A920-7EBA43A7AD73}"/>
              </a:ext>
            </a:extLst>
          </p:cNvPr>
          <p:cNvSpPr/>
          <p:nvPr/>
        </p:nvSpPr>
        <p:spPr>
          <a:xfrm>
            <a:off x="7248128" y="5445224"/>
            <a:ext cx="576064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7B36FC02-6083-AE24-91E8-EAD69B7A2FC6}"/>
              </a:ext>
            </a:extLst>
          </p:cNvPr>
          <p:cNvSpPr/>
          <p:nvPr/>
        </p:nvSpPr>
        <p:spPr>
          <a:xfrm>
            <a:off x="8256240" y="4869160"/>
            <a:ext cx="144016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48FE1B5B-7910-BCB6-816F-3BE397E74577}"/>
              </a:ext>
            </a:extLst>
          </p:cNvPr>
          <p:cNvCxnSpPr>
            <a:cxnSpLocks/>
          </p:cNvCxnSpPr>
          <p:nvPr/>
        </p:nvCxnSpPr>
        <p:spPr>
          <a:xfrm>
            <a:off x="10416480" y="4149080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81145D39-BAB9-8CDA-68AE-4B668E71B171}"/>
              </a:ext>
            </a:extLst>
          </p:cNvPr>
          <p:cNvCxnSpPr>
            <a:cxnSpLocks/>
          </p:cNvCxnSpPr>
          <p:nvPr/>
        </p:nvCxnSpPr>
        <p:spPr>
          <a:xfrm flipH="1">
            <a:off x="8976320" y="4149080"/>
            <a:ext cx="144016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40F8FA3D-483A-213D-E9C0-102448356057}"/>
              </a:ext>
            </a:extLst>
          </p:cNvPr>
          <p:cNvCxnSpPr/>
          <p:nvPr/>
        </p:nvCxnSpPr>
        <p:spPr>
          <a:xfrm flipH="1">
            <a:off x="9696400" y="414908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2A32699B-E539-740B-22DB-322825F69E22}"/>
              </a:ext>
            </a:extLst>
          </p:cNvPr>
          <p:cNvCxnSpPr/>
          <p:nvPr/>
        </p:nvCxnSpPr>
        <p:spPr>
          <a:xfrm flipH="1">
            <a:off x="9696400" y="558924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楕円 110">
            <a:extLst>
              <a:ext uri="{FF2B5EF4-FFF2-40B4-BE49-F238E27FC236}">
                <a16:creationId xmlns:a16="http://schemas.microsoft.com/office/drawing/2014/main" id="{5CA803FB-3699-52B7-1FEA-41405C29B362}"/>
              </a:ext>
            </a:extLst>
          </p:cNvPr>
          <p:cNvSpPr/>
          <p:nvPr/>
        </p:nvSpPr>
        <p:spPr>
          <a:xfrm>
            <a:off x="8832304" y="544522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楕円 111">
            <a:extLst>
              <a:ext uri="{FF2B5EF4-FFF2-40B4-BE49-F238E27FC236}">
                <a16:creationId xmlns:a16="http://schemas.microsoft.com/office/drawing/2014/main" id="{1CAFBEC3-07D7-8D70-7A00-1B63D212D1A2}"/>
              </a:ext>
            </a:extLst>
          </p:cNvPr>
          <p:cNvSpPr/>
          <p:nvPr/>
        </p:nvSpPr>
        <p:spPr>
          <a:xfrm>
            <a:off x="8472264" y="5805264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EA64DA12-B58F-E2D9-E312-2150D19183EB}"/>
              </a:ext>
            </a:extLst>
          </p:cNvPr>
          <p:cNvSpPr/>
          <p:nvPr/>
        </p:nvSpPr>
        <p:spPr>
          <a:xfrm>
            <a:off x="9192344" y="5013176"/>
            <a:ext cx="288032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16A915C4-0688-770F-2FB3-9EAFB68F9245}"/>
              </a:ext>
            </a:extLst>
          </p:cNvPr>
          <p:cNvCxnSpPr/>
          <p:nvPr/>
        </p:nvCxnSpPr>
        <p:spPr>
          <a:xfrm flipH="1">
            <a:off x="8256240" y="414908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楕円 120">
            <a:extLst>
              <a:ext uri="{FF2B5EF4-FFF2-40B4-BE49-F238E27FC236}">
                <a16:creationId xmlns:a16="http://schemas.microsoft.com/office/drawing/2014/main" id="{1ADA1CCA-DF75-412A-A27D-BF9D5D1EEEE7}"/>
              </a:ext>
            </a:extLst>
          </p:cNvPr>
          <p:cNvSpPr/>
          <p:nvPr/>
        </p:nvSpPr>
        <p:spPr>
          <a:xfrm rot="5400000">
            <a:off x="9084332" y="4113076"/>
            <a:ext cx="216024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楕円 121">
            <a:extLst>
              <a:ext uri="{FF2B5EF4-FFF2-40B4-BE49-F238E27FC236}">
                <a16:creationId xmlns:a16="http://schemas.microsoft.com/office/drawing/2014/main" id="{01B4BC60-DA99-5EAA-9060-87807C2DB47F}"/>
              </a:ext>
            </a:extLst>
          </p:cNvPr>
          <p:cNvSpPr/>
          <p:nvPr/>
        </p:nvSpPr>
        <p:spPr>
          <a:xfrm rot="5400000">
            <a:off x="9444372" y="4473116"/>
            <a:ext cx="216024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楕円 122">
            <a:extLst>
              <a:ext uri="{FF2B5EF4-FFF2-40B4-BE49-F238E27FC236}">
                <a16:creationId xmlns:a16="http://schemas.microsoft.com/office/drawing/2014/main" id="{9E3A5CF8-2C63-8B49-896F-595439A5B9CD}"/>
              </a:ext>
            </a:extLst>
          </p:cNvPr>
          <p:cNvSpPr/>
          <p:nvPr/>
        </p:nvSpPr>
        <p:spPr>
          <a:xfrm>
            <a:off x="9912424" y="4869160"/>
            <a:ext cx="360040" cy="720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53D67636-2385-9B72-A517-A61A6080EB5C}"/>
                  </a:ext>
                </a:extLst>
              </p:cNvPr>
              <p:cNvSpPr txBox="1"/>
              <p:nvPr/>
            </p:nvSpPr>
            <p:spPr>
              <a:xfrm>
                <a:off x="4367808" y="3068960"/>
                <a:ext cx="2169120" cy="695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4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acc>
                      <m:accPr>
                        <m:chr m:val="̂"/>
                        <m:ctrlPr>
                          <a:rPr kumimoji="1" lang="en-US" altLang="ja-JP" sz="4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4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kumimoji="1" lang="en-US" altLang="ja-JP" sz="4400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kumimoji="1" lang="en-US" altLang="ja-JP" sz="440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ja-JP" sz="4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4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acc>
                      <m:accPr>
                        <m:chr m:val="̂"/>
                        <m:ctrlPr>
                          <a:rPr kumimoji="1" lang="en-US" altLang="ja-JP" sz="4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4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53D67636-2385-9B72-A517-A61A6080E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808" y="3068960"/>
                <a:ext cx="2169120" cy="6953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6" name="図 125">
            <a:extLst>
              <a:ext uri="{FF2B5EF4-FFF2-40B4-BE49-F238E27FC236}">
                <a16:creationId xmlns:a16="http://schemas.microsoft.com/office/drawing/2014/main" id="{2E5FDF54-1CF9-94F9-13F2-8EB5FE73D5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2424" y="2492896"/>
            <a:ext cx="1872208" cy="138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732A65-451E-0EDA-6CD2-445A0ED035A7}"/>
              </a:ext>
            </a:extLst>
          </p:cNvPr>
          <p:cNvSpPr/>
          <p:nvPr/>
        </p:nvSpPr>
        <p:spPr>
          <a:xfrm>
            <a:off x="1055440" y="1268760"/>
            <a:ext cx="144016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AD796304-5D7F-78F5-0A04-B444ED32DE5B}"/>
              </a:ext>
            </a:extLst>
          </p:cNvPr>
          <p:cNvCxnSpPr>
            <a:cxnSpLocks/>
          </p:cNvCxnSpPr>
          <p:nvPr/>
        </p:nvCxnSpPr>
        <p:spPr>
          <a:xfrm>
            <a:off x="3215680" y="548680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1009171-67C0-54A5-AB32-3DD22A713E04}"/>
              </a:ext>
            </a:extLst>
          </p:cNvPr>
          <p:cNvCxnSpPr>
            <a:cxnSpLocks/>
          </p:cNvCxnSpPr>
          <p:nvPr/>
        </p:nvCxnSpPr>
        <p:spPr>
          <a:xfrm flipH="1">
            <a:off x="1775520" y="548680"/>
            <a:ext cx="144016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8371D08-C6FD-A502-8776-C1E566E6D3DD}"/>
              </a:ext>
            </a:extLst>
          </p:cNvPr>
          <p:cNvCxnSpPr/>
          <p:nvPr/>
        </p:nvCxnSpPr>
        <p:spPr>
          <a:xfrm flipH="1">
            <a:off x="1055440" y="54868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8B4FE11-C5AB-5150-7B3C-086DB6CAFB12}"/>
              </a:ext>
            </a:extLst>
          </p:cNvPr>
          <p:cNvCxnSpPr/>
          <p:nvPr/>
        </p:nvCxnSpPr>
        <p:spPr>
          <a:xfrm flipH="1">
            <a:off x="2495600" y="54868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10D0D85-0D33-C342-3134-BB685271B852}"/>
              </a:ext>
            </a:extLst>
          </p:cNvPr>
          <p:cNvCxnSpPr/>
          <p:nvPr/>
        </p:nvCxnSpPr>
        <p:spPr>
          <a:xfrm flipH="1">
            <a:off x="2495600" y="198884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6652C277-A8BC-A295-85A6-31387C61B947}"/>
              </a:ext>
            </a:extLst>
          </p:cNvPr>
          <p:cNvSpPr/>
          <p:nvPr/>
        </p:nvSpPr>
        <p:spPr>
          <a:xfrm>
            <a:off x="1415480" y="1628800"/>
            <a:ext cx="720080" cy="720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43F6DA9E-7DD3-6D0E-6C37-313C47D7CF47}"/>
              </a:ext>
            </a:extLst>
          </p:cNvPr>
          <p:cNvSpPr/>
          <p:nvPr/>
        </p:nvSpPr>
        <p:spPr>
          <a:xfrm>
            <a:off x="1415480" y="980728"/>
            <a:ext cx="288032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9A1A83F-A73E-CA7B-1F7B-56A10DE31A1D}"/>
              </a:ext>
            </a:extLst>
          </p:cNvPr>
          <p:cNvSpPr/>
          <p:nvPr/>
        </p:nvSpPr>
        <p:spPr>
          <a:xfrm>
            <a:off x="2567608" y="617512"/>
            <a:ext cx="288032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93405126-E9CE-3C3B-71D5-617E599CEE7E}"/>
              </a:ext>
            </a:extLst>
          </p:cNvPr>
          <p:cNvSpPr/>
          <p:nvPr/>
        </p:nvSpPr>
        <p:spPr>
          <a:xfrm>
            <a:off x="1962965" y="804403"/>
            <a:ext cx="288032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51C508D-FA25-104E-5BDD-A77C5ABD725A}"/>
              </a:ext>
            </a:extLst>
          </p:cNvPr>
          <p:cNvSpPr/>
          <p:nvPr/>
        </p:nvSpPr>
        <p:spPr>
          <a:xfrm>
            <a:off x="2567608" y="1196752"/>
            <a:ext cx="216024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22B9EE22-0FFF-C072-7493-B5405BAC6725}"/>
              </a:ext>
            </a:extLst>
          </p:cNvPr>
          <p:cNvSpPr/>
          <p:nvPr/>
        </p:nvSpPr>
        <p:spPr>
          <a:xfrm>
            <a:off x="2927648" y="1628800"/>
            <a:ext cx="216024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0B9E2E5-2622-87E0-F8EB-FC1E631C2107}"/>
                  </a:ext>
                </a:extLst>
              </p:cNvPr>
              <p:cNvSpPr txBox="1"/>
              <p:nvPr/>
            </p:nvSpPr>
            <p:spPr>
              <a:xfrm>
                <a:off x="3719736" y="620688"/>
                <a:ext cx="413639" cy="5690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0B9E2E5-2622-87E0-F8EB-FC1E631C2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620688"/>
                <a:ext cx="413639" cy="5690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022BB19-37B4-8B2E-1F68-B62A4E4517EA}"/>
              </a:ext>
            </a:extLst>
          </p:cNvPr>
          <p:cNvSpPr/>
          <p:nvPr/>
        </p:nvSpPr>
        <p:spPr>
          <a:xfrm>
            <a:off x="4655840" y="1268760"/>
            <a:ext cx="144016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9F88CF2-8370-61B3-5C7B-FBF0086735EA}"/>
              </a:ext>
            </a:extLst>
          </p:cNvPr>
          <p:cNvCxnSpPr>
            <a:cxnSpLocks/>
          </p:cNvCxnSpPr>
          <p:nvPr/>
        </p:nvCxnSpPr>
        <p:spPr>
          <a:xfrm>
            <a:off x="6816080" y="548680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93D2CF9-0FED-768B-05DE-329A43D77ABE}"/>
              </a:ext>
            </a:extLst>
          </p:cNvPr>
          <p:cNvCxnSpPr>
            <a:cxnSpLocks/>
          </p:cNvCxnSpPr>
          <p:nvPr/>
        </p:nvCxnSpPr>
        <p:spPr>
          <a:xfrm flipH="1">
            <a:off x="5375920" y="548680"/>
            <a:ext cx="144016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0D0E708F-5BD8-A96F-854D-CB23C57DC6C9}"/>
              </a:ext>
            </a:extLst>
          </p:cNvPr>
          <p:cNvCxnSpPr/>
          <p:nvPr/>
        </p:nvCxnSpPr>
        <p:spPr>
          <a:xfrm flipH="1">
            <a:off x="4655840" y="54868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3722D32-7050-1AA3-EA00-40F8F8F641C9}"/>
              </a:ext>
            </a:extLst>
          </p:cNvPr>
          <p:cNvCxnSpPr/>
          <p:nvPr/>
        </p:nvCxnSpPr>
        <p:spPr>
          <a:xfrm flipH="1">
            <a:off x="6096000" y="54868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775A592-66D3-F12C-34B6-FD55BEB89156}"/>
              </a:ext>
            </a:extLst>
          </p:cNvPr>
          <p:cNvCxnSpPr/>
          <p:nvPr/>
        </p:nvCxnSpPr>
        <p:spPr>
          <a:xfrm flipH="1">
            <a:off x="6096000" y="198884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1E0CCFA2-2FA2-9B2F-0EC4-1B07735D62CD}"/>
              </a:ext>
            </a:extLst>
          </p:cNvPr>
          <p:cNvSpPr/>
          <p:nvPr/>
        </p:nvSpPr>
        <p:spPr>
          <a:xfrm>
            <a:off x="5015880" y="1628800"/>
            <a:ext cx="720080" cy="720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F0E8494D-D5F8-5F64-5E91-C1867A625A31}"/>
              </a:ext>
            </a:extLst>
          </p:cNvPr>
          <p:cNvSpPr/>
          <p:nvPr/>
        </p:nvSpPr>
        <p:spPr>
          <a:xfrm rot="5400000">
            <a:off x="5123892" y="872716"/>
            <a:ext cx="216024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7AF9DC27-4A76-2695-2DB6-F1E3C9ABC7BD}"/>
              </a:ext>
            </a:extLst>
          </p:cNvPr>
          <p:cNvSpPr/>
          <p:nvPr/>
        </p:nvSpPr>
        <p:spPr>
          <a:xfrm rot="5400000">
            <a:off x="6059996" y="512676"/>
            <a:ext cx="216024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9E32FF5E-7063-740D-DC5A-6610B0A88CCC}"/>
              </a:ext>
            </a:extLst>
          </p:cNvPr>
          <p:cNvSpPr/>
          <p:nvPr/>
        </p:nvSpPr>
        <p:spPr>
          <a:xfrm>
            <a:off x="6168008" y="1412776"/>
            <a:ext cx="216024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2E188001-5EAC-EF97-8764-5C86E278F904}"/>
              </a:ext>
            </a:extLst>
          </p:cNvPr>
          <p:cNvSpPr/>
          <p:nvPr/>
        </p:nvSpPr>
        <p:spPr>
          <a:xfrm>
            <a:off x="6168008" y="2060848"/>
            <a:ext cx="216024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6937950E-5DB1-E85B-4746-41E0A49A2515}"/>
              </a:ext>
            </a:extLst>
          </p:cNvPr>
          <p:cNvSpPr/>
          <p:nvPr/>
        </p:nvSpPr>
        <p:spPr>
          <a:xfrm>
            <a:off x="6528048" y="980728"/>
            <a:ext cx="216024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BA5A906F-DC83-3104-31FE-7E58D2521BB7}"/>
              </a:ext>
            </a:extLst>
          </p:cNvPr>
          <p:cNvSpPr/>
          <p:nvPr/>
        </p:nvSpPr>
        <p:spPr>
          <a:xfrm>
            <a:off x="6528048" y="1628800"/>
            <a:ext cx="216024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36089D95-0EAF-DDD3-4B94-6434A1295928}"/>
              </a:ext>
            </a:extLst>
          </p:cNvPr>
          <p:cNvCxnSpPr/>
          <p:nvPr/>
        </p:nvCxnSpPr>
        <p:spPr>
          <a:xfrm>
            <a:off x="7248128" y="1412777"/>
            <a:ext cx="7200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24470247-0882-21D8-D545-29A6632EB9B8}"/>
                  </a:ext>
                </a:extLst>
              </p:cNvPr>
              <p:cNvSpPr txBox="1"/>
              <p:nvPr/>
            </p:nvSpPr>
            <p:spPr>
              <a:xfrm>
                <a:off x="7392144" y="620688"/>
                <a:ext cx="394402" cy="5690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24470247-0882-21D8-D545-29A6632EB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144" y="620688"/>
                <a:ext cx="394402" cy="5690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5950C138-9B5A-EBDB-C6B6-A6D3F443AFE1}"/>
              </a:ext>
            </a:extLst>
          </p:cNvPr>
          <p:cNvSpPr/>
          <p:nvPr/>
        </p:nvSpPr>
        <p:spPr>
          <a:xfrm>
            <a:off x="8256240" y="1268760"/>
            <a:ext cx="144016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4279F82A-7AA6-A616-6893-56BB9F9FD5B7}"/>
              </a:ext>
            </a:extLst>
          </p:cNvPr>
          <p:cNvCxnSpPr>
            <a:cxnSpLocks/>
          </p:cNvCxnSpPr>
          <p:nvPr/>
        </p:nvCxnSpPr>
        <p:spPr>
          <a:xfrm>
            <a:off x="10416480" y="548680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0EAADF0-5D82-74A9-F29B-D9EFFF1F2F48}"/>
              </a:ext>
            </a:extLst>
          </p:cNvPr>
          <p:cNvCxnSpPr>
            <a:cxnSpLocks/>
          </p:cNvCxnSpPr>
          <p:nvPr/>
        </p:nvCxnSpPr>
        <p:spPr>
          <a:xfrm flipH="1">
            <a:off x="8976320" y="548680"/>
            <a:ext cx="144016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CCBD744B-0F33-D17F-32FC-927E6E079682}"/>
              </a:ext>
            </a:extLst>
          </p:cNvPr>
          <p:cNvCxnSpPr/>
          <p:nvPr/>
        </p:nvCxnSpPr>
        <p:spPr>
          <a:xfrm flipH="1">
            <a:off x="8256240" y="54868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E6C8DCC3-F290-7CC5-6810-795A9679DDE6}"/>
              </a:ext>
            </a:extLst>
          </p:cNvPr>
          <p:cNvCxnSpPr/>
          <p:nvPr/>
        </p:nvCxnSpPr>
        <p:spPr>
          <a:xfrm flipH="1">
            <a:off x="9696400" y="54868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D4AEF93-0496-F234-0D43-2A286C3620D8}"/>
              </a:ext>
            </a:extLst>
          </p:cNvPr>
          <p:cNvCxnSpPr/>
          <p:nvPr/>
        </p:nvCxnSpPr>
        <p:spPr>
          <a:xfrm flipH="1">
            <a:off x="9696400" y="198884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楕円 59">
            <a:extLst>
              <a:ext uri="{FF2B5EF4-FFF2-40B4-BE49-F238E27FC236}">
                <a16:creationId xmlns:a16="http://schemas.microsoft.com/office/drawing/2014/main" id="{57264F8C-5E17-0CB4-A7FD-F80449DBDE02}"/>
              </a:ext>
            </a:extLst>
          </p:cNvPr>
          <p:cNvSpPr/>
          <p:nvPr/>
        </p:nvSpPr>
        <p:spPr>
          <a:xfrm>
            <a:off x="9768408" y="1412776"/>
            <a:ext cx="216024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EF8EB9F8-5DA7-7F11-813A-A251C695040B}"/>
              </a:ext>
            </a:extLst>
          </p:cNvPr>
          <p:cNvSpPr/>
          <p:nvPr/>
        </p:nvSpPr>
        <p:spPr>
          <a:xfrm>
            <a:off x="9768408" y="2060848"/>
            <a:ext cx="216024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F07A18E8-DF64-D630-F731-B31BDC845CEA}"/>
              </a:ext>
            </a:extLst>
          </p:cNvPr>
          <p:cNvSpPr/>
          <p:nvPr/>
        </p:nvSpPr>
        <p:spPr>
          <a:xfrm>
            <a:off x="10128448" y="980728"/>
            <a:ext cx="216024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BA3A7433-4C44-3CAC-B2E3-E08E379DF327}"/>
              </a:ext>
            </a:extLst>
          </p:cNvPr>
          <p:cNvSpPr/>
          <p:nvPr/>
        </p:nvSpPr>
        <p:spPr>
          <a:xfrm>
            <a:off x="10128448" y="1628800"/>
            <a:ext cx="216024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801BBF50-B246-FE67-96B2-69DE10F62FD5}"/>
              </a:ext>
            </a:extLst>
          </p:cNvPr>
          <p:cNvSpPr/>
          <p:nvPr/>
        </p:nvSpPr>
        <p:spPr>
          <a:xfrm>
            <a:off x="8400256" y="2132856"/>
            <a:ext cx="432048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20A4015B-6FAC-F109-FBC7-8C32B156D1A8}"/>
              </a:ext>
            </a:extLst>
          </p:cNvPr>
          <p:cNvSpPr/>
          <p:nvPr/>
        </p:nvSpPr>
        <p:spPr>
          <a:xfrm>
            <a:off x="9120336" y="1484784"/>
            <a:ext cx="432048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2654309F-17AA-0A38-917C-0ED2E1D05269}"/>
              </a:ext>
            </a:extLst>
          </p:cNvPr>
          <p:cNvSpPr/>
          <p:nvPr/>
        </p:nvSpPr>
        <p:spPr>
          <a:xfrm>
            <a:off x="9048328" y="656692"/>
            <a:ext cx="288032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69A42F37-78F9-B057-A379-BEF50F9E97C6}"/>
              </a:ext>
            </a:extLst>
          </p:cNvPr>
          <p:cNvSpPr/>
          <p:nvPr/>
        </p:nvSpPr>
        <p:spPr>
          <a:xfrm>
            <a:off x="8832304" y="836712"/>
            <a:ext cx="288032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696797EB-2EF4-5191-B13D-3CA353E95912}"/>
              </a:ext>
            </a:extLst>
          </p:cNvPr>
          <p:cNvSpPr/>
          <p:nvPr/>
        </p:nvSpPr>
        <p:spPr>
          <a:xfrm>
            <a:off x="8616280" y="1016732"/>
            <a:ext cx="288032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FBB0F887-CFC9-3F26-AEF2-E9F63AFAB591}"/>
              </a:ext>
            </a:extLst>
          </p:cNvPr>
          <p:cNvSpPr/>
          <p:nvPr/>
        </p:nvSpPr>
        <p:spPr>
          <a:xfrm>
            <a:off x="9768408" y="656692"/>
            <a:ext cx="288032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19686F29-7691-7BDC-A45A-E351E293BF9E}"/>
              </a:ext>
            </a:extLst>
          </p:cNvPr>
          <p:cNvSpPr/>
          <p:nvPr/>
        </p:nvSpPr>
        <p:spPr>
          <a:xfrm>
            <a:off x="9552384" y="836712"/>
            <a:ext cx="288032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9D836674-C566-5CCF-EFBB-0FD1D19F1348}"/>
              </a:ext>
            </a:extLst>
          </p:cNvPr>
          <p:cNvSpPr/>
          <p:nvPr/>
        </p:nvSpPr>
        <p:spPr>
          <a:xfrm>
            <a:off x="9336360" y="1016732"/>
            <a:ext cx="288032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E72BAA36-69D0-7994-7B7F-9171B53566B6}"/>
              </a:ext>
            </a:extLst>
          </p:cNvPr>
          <p:cNvCxnSpPr>
            <a:cxnSpLocks/>
          </p:cNvCxnSpPr>
          <p:nvPr/>
        </p:nvCxnSpPr>
        <p:spPr>
          <a:xfrm flipH="1">
            <a:off x="3647728" y="1268760"/>
            <a:ext cx="504056" cy="504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矢印: 右カーブ 80">
            <a:extLst>
              <a:ext uri="{FF2B5EF4-FFF2-40B4-BE49-F238E27FC236}">
                <a16:creationId xmlns:a16="http://schemas.microsoft.com/office/drawing/2014/main" id="{281DDC2F-F5CA-5328-0A68-8293234208A3}"/>
              </a:ext>
            </a:extLst>
          </p:cNvPr>
          <p:cNvSpPr/>
          <p:nvPr/>
        </p:nvSpPr>
        <p:spPr>
          <a:xfrm rot="5400000">
            <a:off x="3710004" y="1206484"/>
            <a:ext cx="289526" cy="55809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82" name="矢印: 右カーブ 81">
            <a:extLst>
              <a:ext uri="{FF2B5EF4-FFF2-40B4-BE49-F238E27FC236}">
                <a16:creationId xmlns:a16="http://schemas.microsoft.com/office/drawing/2014/main" id="{502E8AE1-6AB6-129C-0A47-FFCEE70E7724}"/>
              </a:ext>
            </a:extLst>
          </p:cNvPr>
          <p:cNvSpPr/>
          <p:nvPr/>
        </p:nvSpPr>
        <p:spPr>
          <a:xfrm rot="10631379">
            <a:off x="7545266" y="1200623"/>
            <a:ext cx="167087" cy="3755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18" name="矢印: 右 117">
            <a:extLst>
              <a:ext uri="{FF2B5EF4-FFF2-40B4-BE49-F238E27FC236}">
                <a16:creationId xmlns:a16="http://schemas.microsoft.com/office/drawing/2014/main" id="{44B2B241-74CE-3366-E277-ED632F2E7043}"/>
              </a:ext>
            </a:extLst>
          </p:cNvPr>
          <p:cNvSpPr/>
          <p:nvPr/>
        </p:nvSpPr>
        <p:spPr>
          <a:xfrm>
            <a:off x="3647728" y="1844824"/>
            <a:ext cx="576064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矢印: 右 118">
            <a:extLst>
              <a:ext uri="{FF2B5EF4-FFF2-40B4-BE49-F238E27FC236}">
                <a16:creationId xmlns:a16="http://schemas.microsoft.com/office/drawing/2014/main" id="{20E4365A-9794-DEA1-5ABA-4EEFC346A00A}"/>
              </a:ext>
            </a:extLst>
          </p:cNvPr>
          <p:cNvSpPr/>
          <p:nvPr/>
        </p:nvSpPr>
        <p:spPr>
          <a:xfrm>
            <a:off x="7320136" y="1772816"/>
            <a:ext cx="576064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F8855BE-F89C-E8ED-81CB-CB6702427082}"/>
                  </a:ext>
                </a:extLst>
              </p:cNvPr>
              <p:cNvSpPr txBox="1"/>
              <p:nvPr/>
            </p:nvSpPr>
            <p:spPr>
              <a:xfrm>
                <a:off x="911424" y="3501008"/>
                <a:ext cx="758285" cy="5690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F8855BE-F89C-E8ED-81CB-CB6702427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3501008"/>
                <a:ext cx="758285" cy="5690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矢印: 右 121">
            <a:extLst>
              <a:ext uri="{FF2B5EF4-FFF2-40B4-BE49-F238E27FC236}">
                <a16:creationId xmlns:a16="http://schemas.microsoft.com/office/drawing/2014/main" id="{C169AEC3-A404-BEB7-3B89-B77B54FE87EA}"/>
              </a:ext>
            </a:extLst>
          </p:cNvPr>
          <p:cNvSpPr/>
          <p:nvPr/>
        </p:nvSpPr>
        <p:spPr>
          <a:xfrm>
            <a:off x="931744" y="4694664"/>
            <a:ext cx="576064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B2E6AFB6-EAFA-A657-C083-45FE14F59AE8}"/>
              </a:ext>
            </a:extLst>
          </p:cNvPr>
          <p:cNvCxnSpPr>
            <a:cxnSpLocks/>
          </p:cNvCxnSpPr>
          <p:nvPr/>
        </p:nvCxnSpPr>
        <p:spPr>
          <a:xfrm flipH="1">
            <a:off x="983432" y="4293096"/>
            <a:ext cx="504056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矢印: 右カーブ 125">
            <a:extLst>
              <a:ext uri="{FF2B5EF4-FFF2-40B4-BE49-F238E27FC236}">
                <a16:creationId xmlns:a16="http://schemas.microsoft.com/office/drawing/2014/main" id="{9BDEA0E3-BC80-3632-933C-FF1A7ABD8E5E}"/>
              </a:ext>
            </a:extLst>
          </p:cNvPr>
          <p:cNvSpPr/>
          <p:nvPr/>
        </p:nvSpPr>
        <p:spPr>
          <a:xfrm rot="5400000" flipV="1">
            <a:off x="1019436" y="4185084"/>
            <a:ext cx="288032" cy="50405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FE1BFB01-E040-FDD0-A7B4-46DA19E23206}"/>
              </a:ext>
            </a:extLst>
          </p:cNvPr>
          <p:cNvSpPr/>
          <p:nvPr/>
        </p:nvSpPr>
        <p:spPr>
          <a:xfrm>
            <a:off x="1775520" y="4149080"/>
            <a:ext cx="144016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101E33E4-76E9-9B8B-1D4F-92DAE2A1D1E8}"/>
              </a:ext>
            </a:extLst>
          </p:cNvPr>
          <p:cNvCxnSpPr>
            <a:cxnSpLocks/>
          </p:cNvCxnSpPr>
          <p:nvPr/>
        </p:nvCxnSpPr>
        <p:spPr>
          <a:xfrm>
            <a:off x="3935760" y="3429000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6512210B-36BB-77D8-BEE3-E879F4B94FF4}"/>
              </a:ext>
            </a:extLst>
          </p:cNvPr>
          <p:cNvCxnSpPr>
            <a:cxnSpLocks/>
          </p:cNvCxnSpPr>
          <p:nvPr/>
        </p:nvCxnSpPr>
        <p:spPr>
          <a:xfrm flipH="1">
            <a:off x="2495600" y="3429000"/>
            <a:ext cx="144016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47ACE5EB-75F7-271D-ABED-4493C2B3DC4A}"/>
              </a:ext>
            </a:extLst>
          </p:cNvPr>
          <p:cNvCxnSpPr/>
          <p:nvPr/>
        </p:nvCxnSpPr>
        <p:spPr>
          <a:xfrm flipH="1">
            <a:off x="1775520" y="342900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F8BFD16F-8648-7A06-23EF-D409561F78C9}"/>
              </a:ext>
            </a:extLst>
          </p:cNvPr>
          <p:cNvCxnSpPr/>
          <p:nvPr/>
        </p:nvCxnSpPr>
        <p:spPr>
          <a:xfrm flipH="1">
            <a:off x="3215680" y="342900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8679DCEE-48EC-0354-289D-6BC1E1A0DD08}"/>
              </a:ext>
            </a:extLst>
          </p:cNvPr>
          <p:cNvCxnSpPr/>
          <p:nvPr/>
        </p:nvCxnSpPr>
        <p:spPr>
          <a:xfrm flipH="1">
            <a:off x="3215680" y="486916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楕円 135">
            <a:extLst>
              <a:ext uri="{FF2B5EF4-FFF2-40B4-BE49-F238E27FC236}">
                <a16:creationId xmlns:a16="http://schemas.microsoft.com/office/drawing/2014/main" id="{60C2DCC2-4C36-9F66-6FD4-C95554EB12DC}"/>
              </a:ext>
            </a:extLst>
          </p:cNvPr>
          <p:cNvSpPr/>
          <p:nvPr/>
        </p:nvSpPr>
        <p:spPr>
          <a:xfrm>
            <a:off x="2639616" y="5013176"/>
            <a:ext cx="432048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楕円 136">
            <a:extLst>
              <a:ext uri="{FF2B5EF4-FFF2-40B4-BE49-F238E27FC236}">
                <a16:creationId xmlns:a16="http://schemas.microsoft.com/office/drawing/2014/main" id="{457746E8-81AB-BB98-FF06-ACA7A8DF4053}"/>
              </a:ext>
            </a:extLst>
          </p:cNvPr>
          <p:cNvSpPr/>
          <p:nvPr/>
        </p:nvSpPr>
        <p:spPr>
          <a:xfrm>
            <a:off x="1919536" y="4293096"/>
            <a:ext cx="432048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楕円 137">
            <a:extLst>
              <a:ext uri="{FF2B5EF4-FFF2-40B4-BE49-F238E27FC236}">
                <a16:creationId xmlns:a16="http://schemas.microsoft.com/office/drawing/2014/main" id="{3AC716A0-1AB7-E4B5-609E-0D169AA5926A}"/>
              </a:ext>
            </a:extLst>
          </p:cNvPr>
          <p:cNvSpPr/>
          <p:nvPr/>
        </p:nvSpPr>
        <p:spPr>
          <a:xfrm>
            <a:off x="3287688" y="4905164"/>
            <a:ext cx="216024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楕円 138">
            <a:extLst>
              <a:ext uri="{FF2B5EF4-FFF2-40B4-BE49-F238E27FC236}">
                <a16:creationId xmlns:a16="http://schemas.microsoft.com/office/drawing/2014/main" id="{1B6B1341-7796-08B4-1C73-B113A3C63789}"/>
              </a:ext>
            </a:extLst>
          </p:cNvPr>
          <p:cNvSpPr/>
          <p:nvPr/>
        </p:nvSpPr>
        <p:spPr>
          <a:xfrm>
            <a:off x="3503712" y="4689140"/>
            <a:ext cx="216024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楕円 139">
            <a:extLst>
              <a:ext uri="{FF2B5EF4-FFF2-40B4-BE49-F238E27FC236}">
                <a16:creationId xmlns:a16="http://schemas.microsoft.com/office/drawing/2014/main" id="{8A62EC46-D4FA-1B01-3981-DA23934C81B0}"/>
              </a:ext>
            </a:extLst>
          </p:cNvPr>
          <p:cNvSpPr/>
          <p:nvPr/>
        </p:nvSpPr>
        <p:spPr>
          <a:xfrm>
            <a:off x="3719736" y="4473116"/>
            <a:ext cx="216024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FBC9DB08-F967-8BA8-C49E-FCBB9D788592}"/>
              </a:ext>
            </a:extLst>
          </p:cNvPr>
          <p:cNvSpPr/>
          <p:nvPr/>
        </p:nvSpPr>
        <p:spPr>
          <a:xfrm>
            <a:off x="3287688" y="4185084"/>
            <a:ext cx="216024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楕円 141">
            <a:extLst>
              <a:ext uri="{FF2B5EF4-FFF2-40B4-BE49-F238E27FC236}">
                <a16:creationId xmlns:a16="http://schemas.microsoft.com/office/drawing/2014/main" id="{32338EA6-3101-9C24-36A5-22357FD7D017}"/>
              </a:ext>
            </a:extLst>
          </p:cNvPr>
          <p:cNvSpPr/>
          <p:nvPr/>
        </p:nvSpPr>
        <p:spPr>
          <a:xfrm>
            <a:off x="3503712" y="3969060"/>
            <a:ext cx="216024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楕円 142">
            <a:extLst>
              <a:ext uri="{FF2B5EF4-FFF2-40B4-BE49-F238E27FC236}">
                <a16:creationId xmlns:a16="http://schemas.microsoft.com/office/drawing/2014/main" id="{F66DB141-B7D1-074E-31B1-69A8EAF68BE3}"/>
              </a:ext>
            </a:extLst>
          </p:cNvPr>
          <p:cNvSpPr/>
          <p:nvPr/>
        </p:nvSpPr>
        <p:spPr>
          <a:xfrm>
            <a:off x="3719736" y="3753036"/>
            <a:ext cx="216024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楕円 143">
            <a:extLst>
              <a:ext uri="{FF2B5EF4-FFF2-40B4-BE49-F238E27FC236}">
                <a16:creationId xmlns:a16="http://schemas.microsoft.com/office/drawing/2014/main" id="{5AD1993A-E07F-3326-061D-590E026FB4BE}"/>
              </a:ext>
            </a:extLst>
          </p:cNvPr>
          <p:cNvSpPr/>
          <p:nvPr/>
        </p:nvSpPr>
        <p:spPr>
          <a:xfrm>
            <a:off x="2999656" y="3897052"/>
            <a:ext cx="288032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楕円 144">
            <a:extLst>
              <a:ext uri="{FF2B5EF4-FFF2-40B4-BE49-F238E27FC236}">
                <a16:creationId xmlns:a16="http://schemas.microsoft.com/office/drawing/2014/main" id="{ECE379D1-D438-AEC9-F307-FE70D2BC7CE6}"/>
              </a:ext>
            </a:extLst>
          </p:cNvPr>
          <p:cNvSpPr/>
          <p:nvPr/>
        </p:nvSpPr>
        <p:spPr>
          <a:xfrm>
            <a:off x="2711624" y="3681028"/>
            <a:ext cx="288032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楕円 145">
            <a:extLst>
              <a:ext uri="{FF2B5EF4-FFF2-40B4-BE49-F238E27FC236}">
                <a16:creationId xmlns:a16="http://schemas.microsoft.com/office/drawing/2014/main" id="{75199FF8-E513-C76F-ECC2-55A71A683FED}"/>
              </a:ext>
            </a:extLst>
          </p:cNvPr>
          <p:cNvSpPr/>
          <p:nvPr/>
        </p:nvSpPr>
        <p:spPr>
          <a:xfrm>
            <a:off x="2423592" y="3465004"/>
            <a:ext cx="288032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368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9D35CC47-D52E-A5ED-B219-B3C22B3CE374}"/>
              </a:ext>
            </a:extLst>
          </p:cNvPr>
          <p:cNvGrpSpPr/>
          <p:nvPr/>
        </p:nvGrpSpPr>
        <p:grpSpPr>
          <a:xfrm>
            <a:off x="8328248" y="3681028"/>
            <a:ext cx="2484676" cy="2072206"/>
            <a:chOff x="4727848" y="0"/>
            <a:chExt cx="3934358" cy="3281232"/>
          </a:xfrm>
        </p:grpSpPr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598E951C-A54F-FE87-0619-D84E7AE5170B}"/>
                </a:ext>
              </a:extLst>
            </p:cNvPr>
            <p:cNvCxnSpPr/>
            <p:nvPr/>
          </p:nvCxnSpPr>
          <p:spPr>
            <a:xfrm flipH="1">
              <a:off x="5087888" y="1628800"/>
              <a:ext cx="1368152" cy="136815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5348A975-74DE-1082-AC2B-9DF871FABF06}"/>
                </a:ext>
              </a:extLst>
            </p:cNvPr>
            <p:cNvCxnSpPr/>
            <p:nvPr/>
          </p:nvCxnSpPr>
          <p:spPr>
            <a:xfrm>
              <a:off x="5663952" y="1988840"/>
              <a:ext cx="237626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3B825AFD-6DEA-60E1-3067-93F4F41880C6}"/>
                </a:ext>
              </a:extLst>
            </p:cNvPr>
            <p:cNvCxnSpPr/>
            <p:nvPr/>
          </p:nvCxnSpPr>
          <p:spPr>
            <a:xfrm flipV="1">
              <a:off x="6096000" y="404664"/>
              <a:ext cx="0" cy="208823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矢印: 右カーブ 11">
              <a:extLst>
                <a:ext uri="{FF2B5EF4-FFF2-40B4-BE49-F238E27FC236}">
                  <a16:creationId xmlns:a16="http://schemas.microsoft.com/office/drawing/2014/main" id="{12FB02D0-2343-E553-B87B-FC413CB779E6}"/>
                </a:ext>
              </a:extLst>
            </p:cNvPr>
            <p:cNvSpPr/>
            <p:nvPr/>
          </p:nvSpPr>
          <p:spPr>
            <a:xfrm rot="5400000">
              <a:off x="4940480" y="2280264"/>
              <a:ext cx="458450" cy="88371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3" name="矢印: 右カーブ 12">
              <a:extLst>
                <a:ext uri="{FF2B5EF4-FFF2-40B4-BE49-F238E27FC236}">
                  <a16:creationId xmlns:a16="http://schemas.microsoft.com/office/drawing/2014/main" id="{30066C1C-5DAA-B355-BFD0-D11031E66F4F}"/>
                </a:ext>
              </a:extLst>
            </p:cNvPr>
            <p:cNvSpPr/>
            <p:nvPr/>
          </p:nvSpPr>
          <p:spPr>
            <a:xfrm rot="10631379">
              <a:off x="7968645" y="1652908"/>
              <a:ext cx="264574" cy="59464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14" name="矢印: 右カーブ 13">
              <a:extLst>
                <a:ext uri="{FF2B5EF4-FFF2-40B4-BE49-F238E27FC236}">
                  <a16:creationId xmlns:a16="http://schemas.microsoft.com/office/drawing/2014/main" id="{00DD367E-52EC-9F31-C8C5-4966A52F709B}"/>
                </a:ext>
              </a:extLst>
            </p:cNvPr>
            <p:cNvSpPr/>
            <p:nvPr/>
          </p:nvSpPr>
          <p:spPr>
            <a:xfrm rot="16200000">
              <a:off x="5973867" y="526797"/>
              <a:ext cx="211888" cy="543686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4E10DC7C-A587-D841-10B8-1107084A7246}"/>
                    </a:ext>
                  </a:extLst>
                </p:cNvPr>
                <p:cNvSpPr txBox="1"/>
                <p:nvPr/>
              </p:nvSpPr>
              <p:spPr>
                <a:xfrm>
                  <a:off x="4904569" y="2891354"/>
                  <a:ext cx="256061" cy="3898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sz="1600"/>
                </a:p>
              </p:txBody>
            </p:sp>
          </mc:Choice>
          <mc:Fallback xmlns="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DD4FACEA-77CA-0865-7486-909A94604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569" y="2891354"/>
                  <a:ext cx="256061" cy="389878"/>
                </a:xfrm>
                <a:prstGeom prst="rect">
                  <a:avLst/>
                </a:prstGeom>
                <a:blipFill>
                  <a:blip r:embed="rId4"/>
                  <a:stretch>
                    <a:fillRect l="-19231" r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7B54E09-DE43-43F4-FB1D-C5185F78DA84}"/>
                    </a:ext>
                  </a:extLst>
                </p:cNvPr>
                <p:cNvSpPr txBox="1"/>
                <p:nvPr/>
              </p:nvSpPr>
              <p:spPr>
                <a:xfrm>
                  <a:off x="8400256" y="1728192"/>
                  <a:ext cx="261950" cy="3898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sz="160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D6F40A57-EBF5-6D33-3482-EEE4E67E88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0256" y="1728192"/>
                  <a:ext cx="261950" cy="389878"/>
                </a:xfrm>
                <a:prstGeom prst="rect">
                  <a:avLst/>
                </a:prstGeom>
                <a:blipFill>
                  <a:blip r:embed="rId5"/>
                  <a:stretch>
                    <a:fillRect l="-29630" r="-25926" b="-2195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C933D65E-6F07-7B8B-8AFC-08DED66D42E7}"/>
                    </a:ext>
                  </a:extLst>
                </p:cNvPr>
                <p:cNvSpPr txBox="1"/>
                <p:nvPr/>
              </p:nvSpPr>
              <p:spPr>
                <a:xfrm>
                  <a:off x="6023991" y="0"/>
                  <a:ext cx="236567" cy="3898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sz="1600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C941ED28-85C4-9266-96C1-D99AB54C5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3991" y="0"/>
                  <a:ext cx="236567" cy="389878"/>
                </a:xfrm>
                <a:prstGeom prst="rect">
                  <a:avLst/>
                </a:prstGeom>
                <a:blipFill>
                  <a:blip r:embed="rId6"/>
                  <a:stretch>
                    <a:fillRect l="-20833" r="-1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DAAAEE3D-A8FF-E4AB-F8E8-264EEEDC9A5E}"/>
                    </a:ext>
                  </a:extLst>
                </p:cNvPr>
                <p:cNvSpPr txBox="1"/>
                <p:nvPr/>
              </p:nvSpPr>
              <p:spPr>
                <a:xfrm>
                  <a:off x="4871864" y="1916831"/>
                  <a:ext cx="362771" cy="5005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2000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A8F9A15A-E80D-E92A-71C5-16A336D294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1864" y="1916831"/>
                  <a:ext cx="362771" cy="500547"/>
                </a:xfrm>
                <a:prstGeom prst="rect">
                  <a:avLst/>
                </a:prstGeom>
                <a:blipFill>
                  <a:blip r:embed="rId7"/>
                  <a:stretch>
                    <a:fillRect l="-23684" t="-26923" r="-76316" b="-5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C57776DF-1EED-AD2E-D07B-999B818A46AC}"/>
                    </a:ext>
                  </a:extLst>
                </p:cNvPr>
                <p:cNvSpPr txBox="1"/>
                <p:nvPr/>
              </p:nvSpPr>
              <p:spPr>
                <a:xfrm>
                  <a:off x="7968209" y="1052735"/>
                  <a:ext cx="345002" cy="5005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200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FA3D5704-3AF5-D98E-3A4B-741BAC57EE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8209" y="1052735"/>
                  <a:ext cx="345002" cy="500547"/>
                </a:xfrm>
                <a:prstGeom prst="rect">
                  <a:avLst/>
                </a:prstGeom>
                <a:blipFill>
                  <a:blip r:embed="rId8"/>
                  <a:stretch>
                    <a:fillRect l="-25000" t="-25000" r="-7222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1C5C53C3-6C44-8058-6D92-1C64AD63B26C}"/>
                    </a:ext>
                  </a:extLst>
                </p:cNvPr>
                <p:cNvSpPr txBox="1"/>
                <p:nvPr/>
              </p:nvSpPr>
              <p:spPr>
                <a:xfrm>
                  <a:off x="5375920" y="548679"/>
                  <a:ext cx="342464" cy="5007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2000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116B4F2D-57DB-CD8D-BBF5-F24C44E158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920" y="548679"/>
                  <a:ext cx="342464" cy="500750"/>
                </a:xfrm>
                <a:prstGeom prst="rect">
                  <a:avLst/>
                </a:prstGeom>
                <a:blipFill>
                  <a:blip r:embed="rId9"/>
                  <a:stretch>
                    <a:fillRect l="-28571" t="-19231" r="-80000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1F570B3-AF03-90D4-DD3A-1DBA8AFB9269}"/>
              </a:ext>
            </a:extLst>
          </p:cNvPr>
          <p:cNvSpPr/>
          <p:nvPr/>
        </p:nvSpPr>
        <p:spPr>
          <a:xfrm>
            <a:off x="767408" y="4617132"/>
            <a:ext cx="144016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542CE78-325F-CF47-EE9C-B8CA5856A70A}"/>
              </a:ext>
            </a:extLst>
          </p:cNvPr>
          <p:cNvCxnSpPr>
            <a:cxnSpLocks/>
          </p:cNvCxnSpPr>
          <p:nvPr/>
        </p:nvCxnSpPr>
        <p:spPr>
          <a:xfrm>
            <a:off x="2927648" y="3897052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DB80B631-6E27-0266-C436-F6768A8D38C1}"/>
              </a:ext>
            </a:extLst>
          </p:cNvPr>
          <p:cNvCxnSpPr>
            <a:cxnSpLocks/>
          </p:cNvCxnSpPr>
          <p:nvPr/>
        </p:nvCxnSpPr>
        <p:spPr>
          <a:xfrm flipH="1">
            <a:off x="1487488" y="3897052"/>
            <a:ext cx="144016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0176D15-194E-8A9C-034E-C552E4333ADA}"/>
              </a:ext>
            </a:extLst>
          </p:cNvPr>
          <p:cNvCxnSpPr/>
          <p:nvPr/>
        </p:nvCxnSpPr>
        <p:spPr>
          <a:xfrm flipH="1">
            <a:off x="767408" y="3897052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404633A0-5E35-9FE8-3702-494BDB8EA20D}"/>
              </a:ext>
            </a:extLst>
          </p:cNvPr>
          <p:cNvCxnSpPr/>
          <p:nvPr/>
        </p:nvCxnSpPr>
        <p:spPr>
          <a:xfrm flipH="1">
            <a:off x="2207568" y="3897052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C9F5A21-5420-ED19-D8D4-50A6DCE6BC52}"/>
              </a:ext>
            </a:extLst>
          </p:cNvPr>
          <p:cNvCxnSpPr/>
          <p:nvPr/>
        </p:nvCxnSpPr>
        <p:spPr>
          <a:xfrm flipH="1">
            <a:off x="2207568" y="5337212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15A195A2-4326-B9D1-0438-8B88788ED998}"/>
              </a:ext>
            </a:extLst>
          </p:cNvPr>
          <p:cNvSpPr/>
          <p:nvPr/>
        </p:nvSpPr>
        <p:spPr>
          <a:xfrm>
            <a:off x="1127448" y="4977172"/>
            <a:ext cx="720080" cy="720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ABE14DAB-F2D3-C97A-9989-4181B638CFED}"/>
              </a:ext>
            </a:extLst>
          </p:cNvPr>
          <p:cNvSpPr/>
          <p:nvPr/>
        </p:nvSpPr>
        <p:spPr>
          <a:xfrm>
            <a:off x="1127448" y="4329100"/>
            <a:ext cx="288032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819FE12A-730B-0B56-407F-7AD13491D2F4}"/>
              </a:ext>
            </a:extLst>
          </p:cNvPr>
          <p:cNvSpPr/>
          <p:nvPr/>
        </p:nvSpPr>
        <p:spPr>
          <a:xfrm>
            <a:off x="2279576" y="3965884"/>
            <a:ext cx="288032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1CCC3BC6-0234-2568-EFAB-CD312F32CA72}"/>
              </a:ext>
            </a:extLst>
          </p:cNvPr>
          <p:cNvSpPr/>
          <p:nvPr/>
        </p:nvSpPr>
        <p:spPr>
          <a:xfrm>
            <a:off x="1674933" y="4152775"/>
            <a:ext cx="288032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FF161268-03C1-5442-3193-A0B1332DD900}"/>
              </a:ext>
            </a:extLst>
          </p:cNvPr>
          <p:cNvSpPr/>
          <p:nvPr/>
        </p:nvSpPr>
        <p:spPr>
          <a:xfrm>
            <a:off x="2279576" y="4545124"/>
            <a:ext cx="216024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1E6F2B10-A793-C108-84B0-A03960D0DA3F}"/>
              </a:ext>
            </a:extLst>
          </p:cNvPr>
          <p:cNvSpPr/>
          <p:nvPr/>
        </p:nvSpPr>
        <p:spPr>
          <a:xfrm>
            <a:off x="2639616" y="4977172"/>
            <a:ext cx="216024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A9790281-FA98-0A42-5874-A9F5D4AA449A}"/>
              </a:ext>
            </a:extLst>
          </p:cNvPr>
          <p:cNvCxnSpPr/>
          <p:nvPr/>
        </p:nvCxnSpPr>
        <p:spPr>
          <a:xfrm flipV="1">
            <a:off x="3661888" y="4545124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矢印: 右カーブ 33">
            <a:extLst>
              <a:ext uri="{FF2B5EF4-FFF2-40B4-BE49-F238E27FC236}">
                <a16:creationId xmlns:a16="http://schemas.microsoft.com/office/drawing/2014/main" id="{5E56C1D7-74B8-4A47-2D2F-27F2C75943AD}"/>
              </a:ext>
            </a:extLst>
          </p:cNvPr>
          <p:cNvSpPr/>
          <p:nvPr/>
        </p:nvSpPr>
        <p:spPr>
          <a:xfrm rot="16200000" flipV="1">
            <a:off x="3553876" y="4725144"/>
            <a:ext cx="216024" cy="43204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5ECC1AB-6FB0-A795-8CDB-E4F01DDA185E}"/>
                  </a:ext>
                </a:extLst>
              </p:cNvPr>
              <p:cNvSpPr txBox="1"/>
              <p:nvPr/>
            </p:nvSpPr>
            <p:spPr>
              <a:xfrm>
                <a:off x="3359696" y="3897052"/>
                <a:ext cx="734240" cy="569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5ECC1AB-6FB0-A795-8CDB-E4F01DDA1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96" y="3897052"/>
                <a:ext cx="734240" cy="56925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37AF9E6-7092-CD65-EEE7-149F17E648BA}"/>
              </a:ext>
            </a:extLst>
          </p:cNvPr>
          <p:cNvSpPr/>
          <p:nvPr/>
        </p:nvSpPr>
        <p:spPr>
          <a:xfrm>
            <a:off x="4367808" y="4581128"/>
            <a:ext cx="144016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5329AB31-DE04-F73A-3422-F332C05B1496}"/>
              </a:ext>
            </a:extLst>
          </p:cNvPr>
          <p:cNvCxnSpPr>
            <a:cxnSpLocks/>
          </p:cNvCxnSpPr>
          <p:nvPr/>
        </p:nvCxnSpPr>
        <p:spPr>
          <a:xfrm>
            <a:off x="6528048" y="3861048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74765992-68E6-C4D7-D5D0-9845C82CB154}"/>
              </a:ext>
            </a:extLst>
          </p:cNvPr>
          <p:cNvCxnSpPr>
            <a:cxnSpLocks/>
          </p:cNvCxnSpPr>
          <p:nvPr/>
        </p:nvCxnSpPr>
        <p:spPr>
          <a:xfrm flipH="1">
            <a:off x="5087888" y="3861048"/>
            <a:ext cx="144016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10F4E857-B21D-9863-469D-71A484D8F1E2}"/>
              </a:ext>
            </a:extLst>
          </p:cNvPr>
          <p:cNvCxnSpPr/>
          <p:nvPr/>
        </p:nvCxnSpPr>
        <p:spPr>
          <a:xfrm flipH="1">
            <a:off x="4367808" y="3861048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8F09C79A-A5E7-D08E-2A8B-4D65402F38B6}"/>
              </a:ext>
            </a:extLst>
          </p:cNvPr>
          <p:cNvCxnSpPr/>
          <p:nvPr/>
        </p:nvCxnSpPr>
        <p:spPr>
          <a:xfrm flipH="1">
            <a:off x="5807968" y="3861048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A1535C8D-F8DF-1BBD-8838-2796703EF229}"/>
              </a:ext>
            </a:extLst>
          </p:cNvPr>
          <p:cNvCxnSpPr/>
          <p:nvPr/>
        </p:nvCxnSpPr>
        <p:spPr>
          <a:xfrm flipH="1">
            <a:off x="5807968" y="5301208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楕円 41">
            <a:extLst>
              <a:ext uri="{FF2B5EF4-FFF2-40B4-BE49-F238E27FC236}">
                <a16:creationId xmlns:a16="http://schemas.microsoft.com/office/drawing/2014/main" id="{5C5B8CD2-8635-C6D5-18CB-CD5BD39A817A}"/>
              </a:ext>
            </a:extLst>
          </p:cNvPr>
          <p:cNvSpPr/>
          <p:nvPr/>
        </p:nvSpPr>
        <p:spPr>
          <a:xfrm>
            <a:off x="4511824" y="4725144"/>
            <a:ext cx="432048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D2FA51A6-9CBA-F551-9D77-AB9B3D8103BD}"/>
              </a:ext>
            </a:extLst>
          </p:cNvPr>
          <p:cNvSpPr/>
          <p:nvPr/>
        </p:nvSpPr>
        <p:spPr>
          <a:xfrm>
            <a:off x="5231904" y="5445224"/>
            <a:ext cx="432048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8C9FB5F0-5F81-39FF-4DFA-9FE980A278B3}"/>
                  </a:ext>
                </a:extLst>
              </p:cNvPr>
              <p:cNvSpPr txBox="1"/>
              <p:nvPr/>
            </p:nvSpPr>
            <p:spPr>
              <a:xfrm>
                <a:off x="3863752" y="2564904"/>
                <a:ext cx="3630674" cy="695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i="1">
                          <a:latin typeface="Cambria Math" panose="02040503050406030204" pitchFamily="18" charset="0"/>
                        </a:rPr>
                        <m:t>(−</m:t>
                      </m:r>
                      <m:acc>
                        <m:accPr>
                          <m:chr m:val="̂"/>
                          <m:ctrlPr>
                            <a:rPr kumimoji="1" lang="en-US" altLang="ja-JP" sz="4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kumimoji="1" lang="en-US" altLang="ja-JP" sz="4400" i="1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kumimoji="1" lang="en-US" altLang="ja-JP" sz="4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̂"/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</m:oMath>
                  </m:oMathPara>
                </a14:m>
                <a:endParaRPr kumimoji="1" lang="ja-JP" altLang="en-US" sz="4400"/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8C9FB5F0-5F81-39FF-4DFA-9FE980A27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752" y="2564904"/>
                <a:ext cx="3630674" cy="69564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矢印: 右 44">
            <a:extLst>
              <a:ext uri="{FF2B5EF4-FFF2-40B4-BE49-F238E27FC236}">
                <a16:creationId xmlns:a16="http://schemas.microsoft.com/office/drawing/2014/main" id="{0CA68ECB-7036-2C62-6248-24380DC414E0}"/>
              </a:ext>
            </a:extLst>
          </p:cNvPr>
          <p:cNvSpPr/>
          <p:nvPr/>
        </p:nvSpPr>
        <p:spPr>
          <a:xfrm>
            <a:off x="3431704" y="5337212"/>
            <a:ext cx="576064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7FF85D0E-BA0A-C8EB-9BF4-A9ADACBF8F3A}"/>
              </a:ext>
            </a:extLst>
          </p:cNvPr>
          <p:cNvSpPr/>
          <p:nvPr/>
        </p:nvSpPr>
        <p:spPr>
          <a:xfrm>
            <a:off x="5879976" y="5337212"/>
            <a:ext cx="216024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355F6111-F9F7-7BBD-BBB4-43BF516839EA}"/>
              </a:ext>
            </a:extLst>
          </p:cNvPr>
          <p:cNvSpPr/>
          <p:nvPr/>
        </p:nvSpPr>
        <p:spPr>
          <a:xfrm>
            <a:off x="6096000" y="5121188"/>
            <a:ext cx="216024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10AE9FBB-2026-F9A0-199C-14AF99077E3F}"/>
              </a:ext>
            </a:extLst>
          </p:cNvPr>
          <p:cNvSpPr/>
          <p:nvPr/>
        </p:nvSpPr>
        <p:spPr>
          <a:xfrm>
            <a:off x="6312024" y="4905164"/>
            <a:ext cx="216024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4A9563E6-4B2F-4503-C421-E49467CB8EE1}"/>
              </a:ext>
            </a:extLst>
          </p:cNvPr>
          <p:cNvSpPr/>
          <p:nvPr/>
        </p:nvSpPr>
        <p:spPr>
          <a:xfrm>
            <a:off x="5879976" y="4617132"/>
            <a:ext cx="216024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14A255ED-86EE-F070-0AC9-7757E7DF122C}"/>
              </a:ext>
            </a:extLst>
          </p:cNvPr>
          <p:cNvSpPr/>
          <p:nvPr/>
        </p:nvSpPr>
        <p:spPr>
          <a:xfrm>
            <a:off x="6096000" y="4401108"/>
            <a:ext cx="216024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4D94F85-BDB4-6AD6-1CDF-D376CAA2435A}"/>
              </a:ext>
            </a:extLst>
          </p:cNvPr>
          <p:cNvSpPr/>
          <p:nvPr/>
        </p:nvSpPr>
        <p:spPr>
          <a:xfrm>
            <a:off x="6312024" y="4185084"/>
            <a:ext cx="216024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B72E7091-6BE6-C456-855B-98A87A7D3D53}"/>
              </a:ext>
            </a:extLst>
          </p:cNvPr>
          <p:cNvSpPr/>
          <p:nvPr/>
        </p:nvSpPr>
        <p:spPr>
          <a:xfrm>
            <a:off x="5591944" y="4329100"/>
            <a:ext cx="288032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3E4D74E-574A-550F-646E-A49E228837B7}"/>
              </a:ext>
            </a:extLst>
          </p:cNvPr>
          <p:cNvSpPr/>
          <p:nvPr/>
        </p:nvSpPr>
        <p:spPr>
          <a:xfrm>
            <a:off x="5303912" y="4113076"/>
            <a:ext cx="288032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C45E9FB6-C23F-8D7B-ABCE-A58B7D25D9AB}"/>
              </a:ext>
            </a:extLst>
          </p:cNvPr>
          <p:cNvSpPr/>
          <p:nvPr/>
        </p:nvSpPr>
        <p:spPr>
          <a:xfrm>
            <a:off x="5015880" y="3897052"/>
            <a:ext cx="288032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D2BD8C13-1996-02FF-41DC-1A63F93C48D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99456" y="615241"/>
            <a:ext cx="6623390" cy="1733639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B0C749AB-C737-72C9-00AF-8488D3006E8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64152" y="620688"/>
            <a:ext cx="2387723" cy="157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1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5071FCE-BE80-0EA6-3B8F-49ABFD16CF43}"/>
              </a:ext>
            </a:extLst>
          </p:cNvPr>
          <p:cNvGrpSpPr/>
          <p:nvPr/>
        </p:nvGrpSpPr>
        <p:grpSpPr>
          <a:xfrm>
            <a:off x="8616280" y="3933056"/>
            <a:ext cx="2484676" cy="2072206"/>
            <a:chOff x="4727848" y="0"/>
            <a:chExt cx="3934358" cy="3281232"/>
          </a:xfrm>
        </p:grpSpPr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F40D5AC7-3D86-1362-1F01-94C10474F8BE}"/>
                </a:ext>
              </a:extLst>
            </p:cNvPr>
            <p:cNvCxnSpPr/>
            <p:nvPr/>
          </p:nvCxnSpPr>
          <p:spPr>
            <a:xfrm flipH="1">
              <a:off x="5087888" y="1628800"/>
              <a:ext cx="1368152" cy="136815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6CC6C4F6-02BD-AAFF-7BB8-A4952965C019}"/>
                </a:ext>
              </a:extLst>
            </p:cNvPr>
            <p:cNvCxnSpPr/>
            <p:nvPr/>
          </p:nvCxnSpPr>
          <p:spPr>
            <a:xfrm>
              <a:off x="5663952" y="1988840"/>
              <a:ext cx="237626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D81159A9-73CF-4724-FF13-92B073200E6A}"/>
                </a:ext>
              </a:extLst>
            </p:cNvPr>
            <p:cNvCxnSpPr/>
            <p:nvPr/>
          </p:nvCxnSpPr>
          <p:spPr>
            <a:xfrm flipV="1">
              <a:off x="6096000" y="404664"/>
              <a:ext cx="0" cy="208823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矢印: 右カーブ 5">
              <a:extLst>
                <a:ext uri="{FF2B5EF4-FFF2-40B4-BE49-F238E27FC236}">
                  <a16:creationId xmlns:a16="http://schemas.microsoft.com/office/drawing/2014/main" id="{5F139395-9EE4-2FF4-AF86-3E18E51311C3}"/>
                </a:ext>
              </a:extLst>
            </p:cNvPr>
            <p:cNvSpPr/>
            <p:nvPr/>
          </p:nvSpPr>
          <p:spPr>
            <a:xfrm rot="5400000">
              <a:off x="4940480" y="2280264"/>
              <a:ext cx="458450" cy="88371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7" name="矢印: 右カーブ 6">
              <a:extLst>
                <a:ext uri="{FF2B5EF4-FFF2-40B4-BE49-F238E27FC236}">
                  <a16:creationId xmlns:a16="http://schemas.microsoft.com/office/drawing/2014/main" id="{CD043733-296A-1E81-D66E-707A4CF5A6D8}"/>
                </a:ext>
              </a:extLst>
            </p:cNvPr>
            <p:cNvSpPr/>
            <p:nvPr/>
          </p:nvSpPr>
          <p:spPr>
            <a:xfrm rot="10631379">
              <a:off x="7968645" y="1652908"/>
              <a:ext cx="264574" cy="59464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tx1"/>
                </a:solidFill>
              </a:endParaRPr>
            </a:p>
          </p:txBody>
        </p:sp>
        <p:sp>
          <p:nvSpPr>
            <p:cNvPr id="8" name="矢印: 右カーブ 7">
              <a:extLst>
                <a:ext uri="{FF2B5EF4-FFF2-40B4-BE49-F238E27FC236}">
                  <a16:creationId xmlns:a16="http://schemas.microsoft.com/office/drawing/2014/main" id="{23F79490-6A3B-D486-B36E-98C6EDE8E81D}"/>
                </a:ext>
              </a:extLst>
            </p:cNvPr>
            <p:cNvSpPr/>
            <p:nvPr/>
          </p:nvSpPr>
          <p:spPr>
            <a:xfrm rot="16200000">
              <a:off x="5973867" y="526797"/>
              <a:ext cx="211888" cy="543686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4D0761DD-6421-D6F4-B89B-E2DBCA80683A}"/>
                    </a:ext>
                  </a:extLst>
                </p:cNvPr>
                <p:cNvSpPr txBox="1"/>
                <p:nvPr/>
              </p:nvSpPr>
              <p:spPr>
                <a:xfrm>
                  <a:off x="4904569" y="2891354"/>
                  <a:ext cx="256061" cy="3898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sz="1600"/>
                </a:p>
              </p:txBody>
            </p:sp>
          </mc:Choice>
          <mc:Fallback xmlns="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DD4FACEA-77CA-0865-7486-909A94604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569" y="2891354"/>
                  <a:ext cx="256061" cy="389878"/>
                </a:xfrm>
                <a:prstGeom prst="rect">
                  <a:avLst/>
                </a:prstGeom>
                <a:blipFill>
                  <a:blip r:embed="rId4"/>
                  <a:stretch>
                    <a:fillRect l="-19231" r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4F136269-02EC-DD00-0184-5DE80E171C9F}"/>
                    </a:ext>
                  </a:extLst>
                </p:cNvPr>
                <p:cNvSpPr txBox="1"/>
                <p:nvPr/>
              </p:nvSpPr>
              <p:spPr>
                <a:xfrm>
                  <a:off x="8400256" y="1728192"/>
                  <a:ext cx="261950" cy="3898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sz="160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D6F40A57-EBF5-6D33-3482-EEE4E67E88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0256" y="1728192"/>
                  <a:ext cx="261950" cy="389878"/>
                </a:xfrm>
                <a:prstGeom prst="rect">
                  <a:avLst/>
                </a:prstGeom>
                <a:blipFill>
                  <a:blip r:embed="rId5"/>
                  <a:stretch>
                    <a:fillRect l="-29630" r="-25926" b="-2195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225730EE-7543-1B20-3002-CD34A7147420}"/>
                    </a:ext>
                  </a:extLst>
                </p:cNvPr>
                <p:cNvSpPr txBox="1"/>
                <p:nvPr/>
              </p:nvSpPr>
              <p:spPr>
                <a:xfrm>
                  <a:off x="6023991" y="0"/>
                  <a:ext cx="236567" cy="3898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sz="1600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C941ED28-85C4-9266-96C1-D99AB54C5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3991" y="0"/>
                  <a:ext cx="236567" cy="389878"/>
                </a:xfrm>
                <a:prstGeom prst="rect">
                  <a:avLst/>
                </a:prstGeom>
                <a:blipFill>
                  <a:blip r:embed="rId6"/>
                  <a:stretch>
                    <a:fillRect l="-20833" r="-1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A5866241-0E16-3C1D-6FDA-C2CD76A925F3}"/>
                    </a:ext>
                  </a:extLst>
                </p:cNvPr>
                <p:cNvSpPr txBox="1"/>
                <p:nvPr/>
              </p:nvSpPr>
              <p:spPr>
                <a:xfrm>
                  <a:off x="4871864" y="1916831"/>
                  <a:ext cx="362771" cy="5005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2000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A8F9A15A-E80D-E92A-71C5-16A336D294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1864" y="1916831"/>
                  <a:ext cx="362771" cy="500547"/>
                </a:xfrm>
                <a:prstGeom prst="rect">
                  <a:avLst/>
                </a:prstGeom>
                <a:blipFill>
                  <a:blip r:embed="rId7"/>
                  <a:stretch>
                    <a:fillRect l="-23684" t="-26923" r="-76316" b="-5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413F44DA-BEEB-5ECE-A913-BC0339EB69F3}"/>
                    </a:ext>
                  </a:extLst>
                </p:cNvPr>
                <p:cNvSpPr txBox="1"/>
                <p:nvPr/>
              </p:nvSpPr>
              <p:spPr>
                <a:xfrm>
                  <a:off x="7968209" y="1052735"/>
                  <a:ext cx="345002" cy="5005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2000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FA3D5704-3AF5-D98E-3A4B-741BAC57EE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8209" y="1052735"/>
                  <a:ext cx="345002" cy="500547"/>
                </a:xfrm>
                <a:prstGeom prst="rect">
                  <a:avLst/>
                </a:prstGeom>
                <a:blipFill>
                  <a:blip r:embed="rId8"/>
                  <a:stretch>
                    <a:fillRect l="-25000" t="-25000" r="-7222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77EE7735-9DE4-0786-4044-BEFB08569EFC}"/>
                    </a:ext>
                  </a:extLst>
                </p:cNvPr>
                <p:cNvSpPr txBox="1"/>
                <p:nvPr/>
              </p:nvSpPr>
              <p:spPr>
                <a:xfrm>
                  <a:off x="5375920" y="548679"/>
                  <a:ext cx="342464" cy="5007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oMath>
                    </m:oMathPara>
                  </a14:m>
                  <a:endParaRPr kumimoji="1" lang="ja-JP" altLang="en-US" sz="2000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116B4F2D-57DB-CD8D-BBF5-F24C44E158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920" y="548679"/>
                  <a:ext cx="342464" cy="500750"/>
                </a:xfrm>
                <a:prstGeom prst="rect">
                  <a:avLst/>
                </a:prstGeom>
                <a:blipFill>
                  <a:blip r:embed="rId9"/>
                  <a:stretch>
                    <a:fillRect l="-28571" t="-19231" r="-80000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3FC77CE-A0F4-86BB-A55D-639CCA39F3ED}"/>
              </a:ext>
            </a:extLst>
          </p:cNvPr>
          <p:cNvSpPr/>
          <p:nvPr/>
        </p:nvSpPr>
        <p:spPr>
          <a:xfrm>
            <a:off x="1055440" y="4869160"/>
            <a:ext cx="144016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9B027515-3EDF-2C3C-119E-8FDC6F6EFFB2}"/>
              </a:ext>
            </a:extLst>
          </p:cNvPr>
          <p:cNvCxnSpPr>
            <a:cxnSpLocks/>
          </p:cNvCxnSpPr>
          <p:nvPr/>
        </p:nvCxnSpPr>
        <p:spPr>
          <a:xfrm>
            <a:off x="3215680" y="4149080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09447685-2B21-5ACD-3809-86B7248502CF}"/>
              </a:ext>
            </a:extLst>
          </p:cNvPr>
          <p:cNvCxnSpPr>
            <a:cxnSpLocks/>
          </p:cNvCxnSpPr>
          <p:nvPr/>
        </p:nvCxnSpPr>
        <p:spPr>
          <a:xfrm flipH="1">
            <a:off x="1775520" y="4149080"/>
            <a:ext cx="144016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F2A2565-B43F-2E42-2B44-D6F81122697C}"/>
              </a:ext>
            </a:extLst>
          </p:cNvPr>
          <p:cNvCxnSpPr/>
          <p:nvPr/>
        </p:nvCxnSpPr>
        <p:spPr>
          <a:xfrm flipH="1">
            <a:off x="1055440" y="414908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508A4987-1C01-CB61-7DD5-9E1CA9145670}"/>
              </a:ext>
            </a:extLst>
          </p:cNvPr>
          <p:cNvCxnSpPr/>
          <p:nvPr/>
        </p:nvCxnSpPr>
        <p:spPr>
          <a:xfrm flipH="1">
            <a:off x="2495600" y="414908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723DEBF-4D4D-1D71-0985-ED637EA14CA4}"/>
              </a:ext>
            </a:extLst>
          </p:cNvPr>
          <p:cNvCxnSpPr/>
          <p:nvPr/>
        </p:nvCxnSpPr>
        <p:spPr>
          <a:xfrm flipH="1">
            <a:off x="2495600" y="558924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C838FB68-CD11-C949-FC7A-29258F7881FF}"/>
              </a:ext>
            </a:extLst>
          </p:cNvPr>
          <p:cNvSpPr/>
          <p:nvPr/>
        </p:nvSpPr>
        <p:spPr>
          <a:xfrm>
            <a:off x="1415480" y="5229200"/>
            <a:ext cx="720080" cy="7200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71D7BF5A-9D7D-7165-A074-5577BB0FF904}"/>
              </a:ext>
            </a:extLst>
          </p:cNvPr>
          <p:cNvSpPr/>
          <p:nvPr/>
        </p:nvSpPr>
        <p:spPr>
          <a:xfrm>
            <a:off x="1415480" y="4581128"/>
            <a:ext cx="288032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41A02224-7496-C581-805C-E0C886E389C9}"/>
              </a:ext>
            </a:extLst>
          </p:cNvPr>
          <p:cNvSpPr/>
          <p:nvPr/>
        </p:nvSpPr>
        <p:spPr>
          <a:xfrm>
            <a:off x="2567608" y="4217912"/>
            <a:ext cx="288032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7EE7F884-EFC8-E60D-8FA5-41B9D7F199D6}"/>
              </a:ext>
            </a:extLst>
          </p:cNvPr>
          <p:cNvSpPr/>
          <p:nvPr/>
        </p:nvSpPr>
        <p:spPr>
          <a:xfrm>
            <a:off x="1962965" y="4404803"/>
            <a:ext cx="288032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4E5A38DE-8DE8-B5D4-5639-6E519866D842}"/>
              </a:ext>
            </a:extLst>
          </p:cNvPr>
          <p:cNvSpPr/>
          <p:nvPr/>
        </p:nvSpPr>
        <p:spPr>
          <a:xfrm>
            <a:off x="2567608" y="4797152"/>
            <a:ext cx="216024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ED66138D-D42E-0497-D1E4-F247BED5C9F2}"/>
              </a:ext>
            </a:extLst>
          </p:cNvPr>
          <p:cNvSpPr/>
          <p:nvPr/>
        </p:nvSpPr>
        <p:spPr>
          <a:xfrm>
            <a:off x="2927648" y="5229200"/>
            <a:ext cx="216024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3B7E6695-8E98-CE2C-65F4-37BFB840A8D3}"/>
              </a:ext>
            </a:extLst>
          </p:cNvPr>
          <p:cNvCxnSpPr/>
          <p:nvPr/>
        </p:nvCxnSpPr>
        <p:spPr>
          <a:xfrm flipV="1">
            <a:off x="3949920" y="479715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矢印: 右カーブ 27">
            <a:extLst>
              <a:ext uri="{FF2B5EF4-FFF2-40B4-BE49-F238E27FC236}">
                <a16:creationId xmlns:a16="http://schemas.microsoft.com/office/drawing/2014/main" id="{B61ECDDB-7EA2-383B-F144-BB543B30D707}"/>
              </a:ext>
            </a:extLst>
          </p:cNvPr>
          <p:cNvSpPr/>
          <p:nvPr/>
        </p:nvSpPr>
        <p:spPr>
          <a:xfrm rot="16200000" flipV="1">
            <a:off x="3841908" y="4977172"/>
            <a:ext cx="216024" cy="43204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0C42484-35FA-34C3-128B-43CF5EE79AD2}"/>
                  </a:ext>
                </a:extLst>
              </p:cNvPr>
              <p:cNvSpPr txBox="1"/>
              <p:nvPr/>
            </p:nvSpPr>
            <p:spPr>
              <a:xfrm>
                <a:off x="3647728" y="4149080"/>
                <a:ext cx="734240" cy="569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0C42484-35FA-34C3-128B-43CF5EE79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728" y="4149080"/>
                <a:ext cx="734240" cy="56925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3119D71-C9B6-5880-304A-A4C67AB56800}"/>
              </a:ext>
            </a:extLst>
          </p:cNvPr>
          <p:cNvSpPr/>
          <p:nvPr/>
        </p:nvSpPr>
        <p:spPr>
          <a:xfrm>
            <a:off x="4655840" y="4833156"/>
            <a:ext cx="144016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EA164EC-60C0-8D47-779B-A05DCDB8BB0C}"/>
              </a:ext>
            </a:extLst>
          </p:cNvPr>
          <p:cNvCxnSpPr>
            <a:cxnSpLocks/>
          </p:cNvCxnSpPr>
          <p:nvPr/>
        </p:nvCxnSpPr>
        <p:spPr>
          <a:xfrm>
            <a:off x="6816080" y="4113076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EC17591-EFBC-CA5C-DBCE-A57015D4ED01}"/>
              </a:ext>
            </a:extLst>
          </p:cNvPr>
          <p:cNvCxnSpPr>
            <a:cxnSpLocks/>
          </p:cNvCxnSpPr>
          <p:nvPr/>
        </p:nvCxnSpPr>
        <p:spPr>
          <a:xfrm flipH="1">
            <a:off x="5375920" y="4113076"/>
            <a:ext cx="144016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8789027A-46E1-9EC4-7170-95C27F8C1708}"/>
              </a:ext>
            </a:extLst>
          </p:cNvPr>
          <p:cNvCxnSpPr/>
          <p:nvPr/>
        </p:nvCxnSpPr>
        <p:spPr>
          <a:xfrm flipH="1">
            <a:off x="4655840" y="4113076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02513924-7804-7CB2-C4B9-D30284D63D47}"/>
              </a:ext>
            </a:extLst>
          </p:cNvPr>
          <p:cNvCxnSpPr/>
          <p:nvPr/>
        </p:nvCxnSpPr>
        <p:spPr>
          <a:xfrm flipH="1">
            <a:off x="6096000" y="4113076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6A037688-E35C-B898-0532-B36F11654F36}"/>
              </a:ext>
            </a:extLst>
          </p:cNvPr>
          <p:cNvCxnSpPr/>
          <p:nvPr/>
        </p:nvCxnSpPr>
        <p:spPr>
          <a:xfrm flipH="1">
            <a:off x="6096000" y="5553236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39">
            <a:extLst>
              <a:ext uri="{FF2B5EF4-FFF2-40B4-BE49-F238E27FC236}">
                <a16:creationId xmlns:a16="http://schemas.microsoft.com/office/drawing/2014/main" id="{068AB0E0-866B-FBAF-81B4-E613217E6800}"/>
              </a:ext>
            </a:extLst>
          </p:cNvPr>
          <p:cNvSpPr/>
          <p:nvPr/>
        </p:nvSpPr>
        <p:spPr>
          <a:xfrm>
            <a:off x="4799856" y="4977172"/>
            <a:ext cx="432048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5EF73018-EEA6-DD83-95DB-984A589F5756}"/>
              </a:ext>
            </a:extLst>
          </p:cNvPr>
          <p:cNvSpPr/>
          <p:nvPr/>
        </p:nvSpPr>
        <p:spPr>
          <a:xfrm>
            <a:off x="5519936" y="5697252"/>
            <a:ext cx="432048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0CE92C76-64A5-72E5-1B76-0F60F95881D9}"/>
                  </a:ext>
                </a:extLst>
              </p:cNvPr>
              <p:cNvSpPr txBox="1"/>
              <p:nvPr/>
            </p:nvSpPr>
            <p:spPr>
              <a:xfrm>
                <a:off x="4295800" y="3068960"/>
                <a:ext cx="3630674" cy="695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kumimoji="1" lang="en-US" altLang="ja-JP" sz="4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(−</m:t>
                      </m:r>
                      <m:acc>
                        <m:accPr>
                          <m:chr m:val="̂"/>
                          <m:ctrlPr>
                            <a:rPr kumimoji="1" lang="en-US" altLang="ja-JP" sz="4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̂"/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</m:oMath>
                  </m:oMathPara>
                </a14:m>
                <a:endParaRPr kumimoji="1" lang="ja-JP" altLang="en-US" sz="4400"/>
              </a:p>
            </p:txBody>
          </p:sp>
        </mc:Choice>
        <mc:Fallback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0CE92C76-64A5-72E5-1B76-0F60F9588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800" y="3068960"/>
                <a:ext cx="3630674" cy="69564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矢印: 右 48">
            <a:extLst>
              <a:ext uri="{FF2B5EF4-FFF2-40B4-BE49-F238E27FC236}">
                <a16:creationId xmlns:a16="http://schemas.microsoft.com/office/drawing/2014/main" id="{775BE955-58C6-1A99-597D-69B1B8C6A95A}"/>
              </a:ext>
            </a:extLst>
          </p:cNvPr>
          <p:cNvSpPr/>
          <p:nvPr/>
        </p:nvSpPr>
        <p:spPr>
          <a:xfrm>
            <a:off x="3719736" y="5589240"/>
            <a:ext cx="576064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E6AF40F5-59EE-F38D-5C0D-02B7C23A33BB}"/>
              </a:ext>
            </a:extLst>
          </p:cNvPr>
          <p:cNvSpPr/>
          <p:nvPr/>
        </p:nvSpPr>
        <p:spPr>
          <a:xfrm>
            <a:off x="6168008" y="5589240"/>
            <a:ext cx="216024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EED81D74-1B77-3D73-1055-594DDB6D2EF6}"/>
              </a:ext>
            </a:extLst>
          </p:cNvPr>
          <p:cNvSpPr/>
          <p:nvPr/>
        </p:nvSpPr>
        <p:spPr>
          <a:xfrm>
            <a:off x="6384032" y="5373216"/>
            <a:ext cx="216024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3EEDC724-2687-507B-252F-4D85C235D82A}"/>
              </a:ext>
            </a:extLst>
          </p:cNvPr>
          <p:cNvSpPr/>
          <p:nvPr/>
        </p:nvSpPr>
        <p:spPr>
          <a:xfrm>
            <a:off x="6600056" y="5157192"/>
            <a:ext cx="216024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B15718A6-248C-C8F3-FF9F-315AA148E4FE}"/>
              </a:ext>
            </a:extLst>
          </p:cNvPr>
          <p:cNvSpPr/>
          <p:nvPr/>
        </p:nvSpPr>
        <p:spPr>
          <a:xfrm>
            <a:off x="6168008" y="4869160"/>
            <a:ext cx="216024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B4AD2C43-A9FA-FC1E-03F7-0C97934CAF1D}"/>
              </a:ext>
            </a:extLst>
          </p:cNvPr>
          <p:cNvSpPr/>
          <p:nvPr/>
        </p:nvSpPr>
        <p:spPr>
          <a:xfrm>
            <a:off x="6384032" y="4653136"/>
            <a:ext cx="216024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39662653-C9A8-5861-BD79-0C97A4C09763}"/>
              </a:ext>
            </a:extLst>
          </p:cNvPr>
          <p:cNvSpPr/>
          <p:nvPr/>
        </p:nvSpPr>
        <p:spPr>
          <a:xfrm>
            <a:off x="6600056" y="4437112"/>
            <a:ext cx="216024" cy="2880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2B74600D-0538-F34B-1EB0-485CAD1A89BD}"/>
              </a:ext>
            </a:extLst>
          </p:cNvPr>
          <p:cNvSpPr/>
          <p:nvPr/>
        </p:nvSpPr>
        <p:spPr>
          <a:xfrm>
            <a:off x="5879976" y="4581128"/>
            <a:ext cx="288032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FFAC9CA5-21EE-A8A4-3044-D5AD183BE965}"/>
              </a:ext>
            </a:extLst>
          </p:cNvPr>
          <p:cNvSpPr/>
          <p:nvPr/>
        </p:nvSpPr>
        <p:spPr>
          <a:xfrm>
            <a:off x="5591944" y="4365104"/>
            <a:ext cx="288032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5169FD33-E9ED-257E-31DA-A49F80ED07CB}"/>
              </a:ext>
            </a:extLst>
          </p:cNvPr>
          <p:cNvSpPr/>
          <p:nvPr/>
        </p:nvSpPr>
        <p:spPr>
          <a:xfrm>
            <a:off x="5303912" y="4149080"/>
            <a:ext cx="288032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413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342</TotalTime>
  <Words>55</Words>
  <Application>Microsoft Office PowerPoint</Application>
  <PresentationFormat>ワイド画面</PresentationFormat>
  <Paragraphs>33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宙志</dc:creator>
  <cp:lastModifiedBy>渡辺 宙志</cp:lastModifiedBy>
  <cp:revision>62</cp:revision>
  <dcterms:created xsi:type="dcterms:W3CDTF">2023-02-12T13:06:45Z</dcterms:created>
  <dcterms:modified xsi:type="dcterms:W3CDTF">2023-04-22T10:20:34Z</dcterms:modified>
</cp:coreProperties>
</file>