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B73F422-34BE-4524-B9DA-52B09A12597F}"/>
              </a:ext>
            </a:extLst>
          </p:cNvPr>
          <p:cNvGrpSpPr/>
          <p:nvPr/>
        </p:nvGrpSpPr>
        <p:grpSpPr>
          <a:xfrm>
            <a:off x="479376" y="404664"/>
            <a:ext cx="5184576" cy="3578334"/>
            <a:chOff x="479376" y="404664"/>
            <a:chExt cx="5184576" cy="357833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4D8B534E-4D02-5513-5357-7030DF976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D59972C-FA76-96A2-817D-756CD74DB630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953A292-ADFC-EB05-EADD-FE7A6E7BE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FF54497-4AC4-BA24-6DAB-BB5277625B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C4665D0-1BEA-8EAA-9F46-05A77F9CD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B2AF482-AA5B-871F-0E75-71036F8EBB4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1557E30-1946-4F22-F8DF-1A0DC64167C2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4A3C754-CFCB-5728-A05C-BB07F157F7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1AFB0E4-4C51-4F72-5487-1371BF2CA86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4133A33-A6FF-F0D7-D141-F205A776A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9F028EA-80FA-94C4-EB50-E4635A86449B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48486739-7167-0D01-AA0A-90B42959A994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FD9F410-5E84-7563-81F3-AC30A29F7902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1733CC16-06D1-3DC1-D1ED-BA8F537D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31B759B-43DD-828B-9471-A0A1DEF09EAC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/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67D7A48-C64D-12A3-9BFA-523951E5D76A}"/>
              </a:ext>
            </a:extLst>
          </p:cNvPr>
          <p:cNvGrpSpPr/>
          <p:nvPr/>
        </p:nvGrpSpPr>
        <p:grpSpPr>
          <a:xfrm>
            <a:off x="6096000" y="404664"/>
            <a:ext cx="5328592" cy="3672408"/>
            <a:chOff x="6096000" y="404664"/>
            <a:chExt cx="5328592" cy="367240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B0427D5-C2F1-0E67-2708-68343A46F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FA2D0D5-874B-4C79-74EF-0C08FC295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84EE65E-3BB5-593B-BA80-470762F1E09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A7D4624-C756-75C5-CD06-507A4E7278C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8BBBCE1-9783-E3D1-E9A9-57F4DF3703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33057BBF-D661-7C4F-29B5-33772B3A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4A7C0B7-1D33-F1F0-8837-A33E05F8B5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10FF915-BC39-AA1A-6112-A697E1007D5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2F1C8B7-558E-EAF6-E7F0-AB14149D27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FB709FA-79E7-3D72-0007-4784C70F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254AB5E2-3FBC-72C1-E259-0996C2D39E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127A70D-6690-69E3-4A7D-745ABD406B72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CACB70E-F9C3-848E-54FB-19655197B25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995FC02-CC09-1672-140E-E8A661837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1075DACE-20C8-83BD-3D61-F8C310FD07C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/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/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992AD90-E6D2-F539-B3E6-0CDE1C994E3E}"/>
              </a:ext>
            </a:extLst>
          </p:cNvPr>
          <p:cNvGrpSpPr/>
          <p:nvPr/>
        </p:nvGrpSpPr>
        <p:grpSpPr>
          <a:xfrm>
            <a:off x="6960096" y="404664"/>
            <a:ext cx="4388252" cy="3024336"/>
            <a:chOff x="6096000" y="404664"/>
            <a:chExt cx="5328592" cy="367240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4399156-1A79-4B16-5E93-CE4F1E5C3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B6EA39F-8ECB-280A-E841-DBC81EFD89E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F70A9F9-5DF9-426D-C6E4-883212B77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ED5897C-7256-B3F0-9D35-811D1AAE4E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B3CA444-827D-0CD9-9F3D-F8A32F8464B8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94C2A23-4A5C-77B4-AF3D-3D8C0136B26D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6CBB691-4AB0-0A7B-AFD9-081F8452BD1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245C41A-F84C-707F-D13A-5F5810675FC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AB1E25C3-A469-FF13-05A4-2037E4A956E9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DAF91CB-AE97-AFD0-C72C-64F650853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67205BF-13AE-9EC3-BA42-CE70C8517B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B0AB29E-1CCB-64EA-9267-848CCE7D5335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462" r="-38462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32015C1-BD06-C6A1-6EF6-373EAFF3BFB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439897A-6997-7F68-ABA9-9371F8174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1334AF7-D0F8-05B6-5E4A-54123FA96F8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4FE8DF2-B9C1-F8FC-6EDA-47CCD0D8BACE}"/>
              </a:ext>
            </a:extLst>
          </p:cNvPr>
          <p:cNvGrpSpPr/>
          <p:nvPr/>
        </p:nvGrpSpPr>
        <p:grpSpPr>
          <a:xfrm>
            <a:off x="479376" y="404664"/>
            <a:ext cx="4269650" cy="2946863"/>
            <a:chOff x="479376" y="404664"/>
            <a:chExt cx="5184576" cy="3578334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FF75B30D-3E0A-37FB-3376-0C1AB32CE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DB5EE97-FFA7-EB25-A369-A84B7AB5A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113779F-8DE5-5DB5-03E8-B86A13B45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B06C0AE-6D7E-A17E-40D3-B897F52179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CEF495C-9BE5-2D7B-D608-684A0AA7C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37F11FAD-5925-5715-0FCC-0123D9692E8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0F4F4A-04C4-D30E-284B-9AEF9803606A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5FFABAF-FC33-41D5-BB96-DEEE9C8AE3D6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E3EAE3B-B58D-42EA-27FA-1FE8F7C18E5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D837F86-AFD6-668E-42BD-D557B5447D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1AAE38D-F3FF-F71D-4A4C-D0DB0543AF80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165687F-AEB2-5067-92A8-B3EF822D38BD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2105" r="-39474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F3DE5D9-F7FB-887D-8819-3480B65E58A1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8560E8C-94FB-F5E4-5A0E-7EA47B237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C128750-B92B-DF2C-664C-3E333BB65B06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/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矢印: 右 43">
            <a:extLst>
              <a:ext uri="{FF2B5EF4-FFF2-40B4-BE49-F238E27FC236}">
                <a16:creationId xmlns:a16="http://schemas.microsoft.com/office/drawing/2014/main" id="{36ABB0A7-845F-352B-453C-E1ED07D61C85}"/>
              </a:ext>
            </a:extLst>
          </p:cNvPr>
          <p:cNvSpPr/>
          <p:nvPr/>
        </p:nvSpPr>
        <p:spPr>
          <a:xfrm>
            <a:off x="5087888" y="1916832"/>
            <a:ext cx="1080120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/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/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>
            <a:extLst>
              <a:ext uri="{FF2B5EF4-FFF2-40B4-BE49-F238E27FC236}">
                <a16:creationId xmlns:a16="http://schemas.microsoft.com/office/drawing/2014/main" id="{0F9965A0-251F-28B7-F9C7-85A65AF6CEDD}"/>
              </a:ext>
            </a:extLst>
          </p:cNvPr>
          <p:cNvSpPr/>
          <p:nvPr/>
        </p:nvSpPr>
        <p:spPr>
          <a:xfrm>
            <a:off x="2279576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8392EF35-EA98-B77F-0949-964517A07D98}"/>
              </a:ext>
            </a:extLst>
          </p:cNvPr>
          <p:cNvSpPr/>
          <p:nvPr/>
        </p:nvSpPr>
        <p:spPr>
          <a:xfrm>
            <a:off x="3544352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4B84154-21AC-9C6E-DF0D-D0AF2BC88A73}"/>
              </a:ext>
            </a:extLst>
          </p:cNvPr>
          <p:cNvSpPr/>
          <p:nvPr/>
        </p:nvSpPr>
        <p:spPr>
          <a:xfrm>
            <a:off x="8617168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811011F-BC86-C588-DDC4-F42ED6A2DA54}"/>
              </a:ext>
            </a:extLst>
          </p:cNvPr>
          <p:cNvSpPr/>
          <p:nvPr/>
        </p:nvSpPr>
        <p:spPr>
          <a:xfrm>
            <a:off x="9881944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15B0A547-A399-2777-E5E0-A9FC3B3F1C1F}"/>
              </a:ext>
            </a:extLst>
          </p:cNvPr>
          <p:cNvCxnSpPr>
            <a:stCxn id="52" idx="4"/>
            <a:endCxn id="54" idx="4"/>
          </p:cNvCxnSpPr>
          <p:nvPr/>
        </p:nvCxnSpPr>
        <p:spPr>
          <a:xfrm rot="16200000" flipH="1">
            <a:off x="5581536" y="1246612"/>
            <a:ext cx="12700" cy="63375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2869C7C5-F3E7-2347-0A53-634021811501}"/>
              </a:ext>
            </a:extLst>
          </p:cNvPr>
          <p:cNvCxnSpPr>
            <a:cxnSpLocks/>
            <a:stCxn id="53" idx="4"/>
            <a:endCxn id="55" idx="4"/>
          </p:cNvCxnSpPr>
          <p:nvPr/>
        </p:nvCxnSpPr>
        <p:spPr>
          <a:xfrm rot="16200000" flipH="1">
            <a:off x="6846312" y="1246612"/>
            <a:ext cx="12700" cy="6337592"/>
          </a:xfrm>
          <a:prstGeom prst="bentConnector3">
            <a:avLst>
              <a:gd name="adj1" fmla="val 7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/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/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9469F0D-466B-CD11-1885-E97CBC552B49}"/>
                  </a:ext>
                </a:extLst>
              </p:cNvPr>
              <p:cNvSpPr txBox="1"/>
              <p:nvPr/>
            </p:nvSpPr>
            <p:spPr>
              <a:xfrm>
                <a:off x="1088555" y="908720"/>
                <a:ext cx="972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9469F0D-466B-CD11-1885-E97CBC55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5" y="908720"/>
                <a:ext cx="972895" cy="276999"/>
              </a:xfrm>
              <a:prstGeom prst="rect">
                <a:avLst/>
              </a:prstGeom>
              <a:blipFill>
                <a:blip r:embed="rId2"/>
                <a:stretch>
                  <a:fillRect l="-5660" t="-2174" r="-8805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D80CB0-AF99-23C7-CF0B-304192F75E6C}"/>
                  </a:ext>
                </a:extLst>
              </p:cNvPr>
              <p:cNvSpPr txBox="1"/>
              <p:nvPr/>
            </p:nvSpPr>
            <p:spPr>
              <a:xfrm>
                <a:off x="1114410" y="1781737"/>
                <a:ext cx="98225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D80CB0-AF99-23C7-CF0B-304192F75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10" y="1781737"/>
                <a:ext cx="982257" cy="56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FF3A16-FC1A-A1A2-DF31-B23F444E2238}"/>
                  </a:ext>
                </a:extLst>
              </p:cNvPr>
              <p:cNvSpPr txBox="1"/>
              <p:nvPr/>
            </p:nvSpPr>
            <p:spPr>
              <a:xfrm>
                <a:off x="1150831" y="2780928"/>
                <a:ext cx="945836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FF3A16-FC1A-A1A2-DF31-B23F444E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31" y="2780928"/>
                <a:ext cx="945836" cy="586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4F994-AFD6-B423-0DFE-0C53C4640F0A}"/>
                  </a:ext>
                </a:extLst>
              </p:cNvPr>
              <p:cNvSpPr txBox="1"/>
              <p:nvPr/>
            </p:nvSpPr>
            <p:spPr>
              <a:xfrm>
                <a:off x="2744739" y="2780928"/>
                <a:ext cx="183909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4F994-AFD6-B423-0DFE-0C53C4640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39" y="2780928"/>
                <a:ext cx="1839093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790EEA-D31D-33EC-B0D2-0CF63C122F93}"/>
                  </a:ext>
                </a:extLst>
              </p:cNvPr>
              <p:cNvSpPr txBox="1"/>
              <p:nvPr/>
            </p:nvSpPr>
            <p:spPr>
              <a:xfrm>
                <a:off x="3248795" y="1772816"/>
                <a:ext cx="1255344" cy="597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790EEA-D31D-33EC-B0D2-0CF63C12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95" y="1772816"/>
                <a:ext cx="1255344" cy="597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C18935-5478-4BB1-734D-86528F6CAB35}"/>
                  </a:ext>
                </a:extLst>
              </p:cNvPr>
              <p:cNvSpPr txBox="1"/>
              <p:nvPr/>
            </p:nvSpPr>
            <p:spPr>
              <a:xfrm>
                <a:off x="6120169" y="764704"/>
                <a:ext cx="169623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C18935-5478-4BB1-734D-86528F6CA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69" y="764704"/>
                <a:ext cx="1696234" cy="312650"/>
              </a:xfrm>
              <a:prstGeom prst="rect">
                <a:avLst/>
              </a:prstGeom>
              <a:blipFill>
                <a:blip r:embed="rId7"/>
                <a:stretch>
                  <a:fillRect l="-2878" t="-76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9D29F7A-9E31-8478-5A44-2078657D9172}"/>
                  </a:ext>
                </a:extLst>
              </p:cNvPr>
              <p:cNvSpPr txBox="1"/>
              <p:nvPr/>
            </p:nvSpPr>
            <p:spPr>
              <a:xfrm>
                <a:off x="6408201" y="1700808"/>
                <a:ext cx="2199128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9D29F7A-9E31-8478-5A44-2078657D9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1" y="1700808"/>
                <a:ext cx="2199128" cy="5868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F51685-A433-58C0-B5B3-44BFC3EBC8F7}"/>
                  </a:ext>
                </a:extLst>
              </p:cNvPr>
              <p:cNvSpPr txBox="1"/>
              <p:nvPr/>
            </p:nvSpPr>
            <p:spPr>
              <a:xfrm>
                <a:off x="5992497" y="2999654"/>
                <a:ext cx="372807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F51685-A433-58C0-B5B3-44BFC3EBC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97" y="2999654"/>
                <a:ext cx="3728072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E063D5-98E8-E4FB-0F82-3699955560B7}"/>
                  </a:ext>
                </a:extLst>
              </p:cNvPr>
              <p:cNvSpPr txBox="1"/>
              <p:nvPr/>
            </p:nvSpPr>
            <p:spPr>
              <a:xfrm>
                <a:off x="6768241" y="3935758"/>
                <a:ext cx="2289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E063D5-98E8-E4FB-0F82-36999555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1" y="3935758"/>
                <a:ext cx="2289281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16170F-9598-42BB-7FF8-31D578494C90}"/>
                  </a:ext>
                </a:extLst>
              </p:cNvPr>
              <p:cNvSpPr txBox="1"/>
              <p:nvPr/>
            </p:nvSpPr>
            <p:spPr>
              <a:xfrm>
                <a:off x="6408201" y="4727846"/>
                <a:ext cx="2104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16170F-9598-42BB-7FF8-31D57849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1" y="4727846"/>
                <a:ext cx="2104679" cy="573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49440D8-ECF8-7E0C-CEC1-F1CD4A1B283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20169" y="980729"/>
            <a:ext cx="288032" cy="1001185"/>
          </a:xfrm>
          <a:prstGeom prst="bentConnector3">
            <a:avLst>
              <a:gd name="adj1" fmla="val -793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67ABAF-1065-F09C-ED81-683291C8CDFE}"/>
                  </a:ext>
                </a:extLst>
              </p:cNvPr>
              <p:cNvSpPr txBox="1"/>
              <p:nvPr/>
            </p:nvSpPr>
            <p:spPr>
              <a:xfrm>
                <a:off x="5519936" y="1340768"/>
                <a:ext cx="312201" cy="30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67ABAF-1065-F09C-ED81-683291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340768"/>
                <a:ext cx="312201" cy="306431"/>
              </a:xfrm>
              <a:prstGeom prst="rect">
                <a:avLst/>
              </a:prstGeom>
              <a:blipFill>
                <a:blip r:embed="rId12"/>
                <a:stretch>
                  <a:fillRect l="-19608" r="-23529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BF9E43D-2020-7EC1-E8B7-99AADD3C22CF}"/>
              </a:ext>
            </a:extLst>
          </p:cNvPr>
          <p:cNvCxnSpPr/>
          <p:nvPr/>
        </p:nvCxnSpPr>
        <p:spPr>
          <a:xfrm>
            <a:off x="6624225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8B5AAF-DCF6-24DA-2246-7C88FBC8C8B0}"/>
                  </a:ext>
                </a:extLst>
              </p:cNvPr>
              <p:cNvSpPr txBox="1"/>
              <p:nvPr/>
            </p:nvSpPr>
            <p:spPr>
              <a:xfrm>
                <a:off x="6264185" y="2492896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8B5AAF-DCF6-24DA-2246-7C88FBC8C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85" y="2492896"/>
                <a:ext cx="282963" cy="276999"/>
              </a:xfrm>
              <a:prstGeom prst="rect">
                <a:avLst/>
              </a:prstGeom>
              <a:blipFill>
                <a:blip r:embed="rId13"/>
                <a:stretch>
                  <a:fillRect l="-21739" r="-1956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9E06D4E-66E0-2988-639F-4ACC26347C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8556" y="2131935"/>
            <a:ext cx="25855" cy="937025"/>
          </a:xfrm>
          <a:prstGeom prst="bentConnector3">
            <a:avLst>
              <a:gd name="adj1" fmla="val 984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31CCB213-379D-3252-EDCA-E33A64C5F4C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88554" y="1052736"/>
            <a:ext cx="25855" cy="937160"/>
          </a:xfrm>
          <a:prstGeom prst="bentConnector3">
            <a:avLst>
              <a:gd name="adj1" fmla="val -884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F8E3D81-A60B-7CDE-ACFA-66F6AD6B3431}"/>
              </a:ext>
            </a:extLst>
          </p:cNvPr>
          <p:cNvSpPr/>
          <p:nvPr/>
        </p:nvSpPr>
        <p:spPr>
          <a:xfrm>
            <a:off x="1088555" y="2708920"/>
            <a:ext cx="108012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0F79AA5-194E-3D54-1751-8D21A3AB9425}"/>
              </a:ext>
            </a:extLst>
          </p:cNvPr>
          <p:cNvSpPr/>
          <p:nvPr/>
        </p:nvSpPr>
        <p:spPr>
          <a:xfrm>
            <a:off x="7920369" y="2924944"/>
            <a:ext cx="43204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DA3EB27-EF3E-6646-979B-C6C2EE0FA32B}"/>
              </a:ext>
            </a:extLst>
          </p:cNvPr>
          <p:cNvSpPr/>
          <p:nvPr/>
        </p:nvSpPr>
        <p:spPr>
          <a:xfrm>
            <a:off x="7807721" y="3881368"/>
            <a:ext cx="43204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EC92EB8-AD70-B6A5-9597-4B6AAC4B2CA9}"/>
              </a:ext>
            </a:extLst>
          </p:cNvPr>
          <p:cNvSpPr/>
          <p:nvPr/>
        </p:nvSpPr>
        <p:spPr>
          <a:xfrm>
            <a:off x="2672731" y="1700808"/>
            <a:ext cx="936104" cy="18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4FD3628-FF57-274E-FF84-D1258502F1BB}"/>
              </a:ext>
            </a:extLst>
          </p:cNvPr>
          <p:cNvSpPr/>
          <p:nvPr/>
        </p:nvSpPr>
        <p:spPr>
          <a:xfrm>
            <a:off x="8856473" y="2924944"/>
            <a:ext cx="864096" cy="7920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4AB850A-E6A9-6604-464A-343E35158284}"/>
              </a:ext>
            </a:extLst>
          </p:cNvPr>
          <p:cNvSpPr/>
          <p:nvPr/>
        </p:nvSpPr>
        <p:spPr>
          <a:xfrm>
            <a:off x="8712457" y="3861048"/>
            <a:ext cx="432048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6B1EEA4-CF1A-74FE-36E4-7BCAA3239203}"/>
              </a:ext>
            </a:extLst>
          </p:cNvPr>
          <p:cNvCxnSpPr>
            <a:cxnSpLocks/>
          </p:cNvCxnSpPr>
          <p:nvPr/>
        </p:nvCxnSpPr>
        <p:spPr>
          <a:xfrm>
            <a:off x="2312691" y="206084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2062B3A-1EF4-1059-00C8-2895906D5F78}"/>
              </a:ext>
            </a:extLst>
          </p:cNvPr>
          <p:cNvCxnSpPr>
            <a:cxnSpLocks/>
          </p:cNvCxnSpPr>
          <p:nvPr/>
        </p:nvCxnSpPr>
        <p:spPr>
          <a:xfrm>
            <a:off x="2240683" y="30689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08BB5B-CEA8-1180-9BDA-08BFFAE8E7F7}"/>
                  </a:ext>
                </a:extLst>
              </p:cNvPr>
              <p:cNvSpPr txBox="1"/>
              <p:nvPr/>
            </p:nvSpPr>
            <p:spPr>
              <a:xfrm>
                <a:off x="407368" y="2420888"/>
                <a:ext cx="312201" cy="30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08BB5B-CEA8-1180-9BDA-08BFFAE8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420888"/>
                <a:ext cx="312201" cy="306431"/>
              </a:xfrm>
              <a:prstGeom prst="rect">
                <a:avLst/>
              </a:prstGeom>
              <a:blipFill>
                <a:blip r:embed="rId14"/>
                <a:stretch>
                  <a:fillRect l="-19608" r="-23529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360FF64-3E5D-8186-CE74-063AA7FB614A}"/>
                  </a:ext>
                </a:extLst>
              </p:cNvPr>
              <p:cNvSpPr txBox="1"/>
              <p:nvPr/>
            </p:nvSpPr>
            <p:spPr>
              <a:xfrm>
                <a:off x="479376" y="1340768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360FF64-3E5D-8186-CE74-063AA7FB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340768"/>
                <a:ext cx="282963" cy="276999"/>
              </a:xfrm>
              <a:prstGeom prst="rect">
                <a:avLst/>
              </a:prstGeom>
              <a:blipFill>
                <a:blip r:embed="rId15"/>
                <a:stretch>
                  <a:fillRect l="-21739" r="-1956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969C15E-B7C1-4DBF-0EF7-BB5CACA0F3E9}"/>
                  </a:ext>
                </a:extLst>
              </p:cNvPr>
              <p:cNvSpPr txBox="1"/>
              <p:nvPr/>
            </p:nvSpPr>
            <p:spPr>
              <a:xfrm>
                <a:off x="2351584" y="2708920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969C15E-B7C1-4DBF-0EF7-BB5CACA0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708920"/>
                <a:ext cx="282963" cy="276999"/>
              </a:xfrm>
              <a:prstGeom prst="rect">
                <a:avLst/>
              </a:prstGeom>
              <a:blipFill>
                <a:blip r:embed="rId16"/>
                <a:stretch>
                  <a:fillRect l="-21739" r="-1956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2210CDA-C009-86C1-E7EC-53159AC4E4BE}"/>
                  </a:ext>
                </a:extLst>
              </p:cNvPr>
              <p:cNvSpPr txBox="1"/>
              <p:nvPr/>
            </p:nvSpPr>
            <p:spPr>
              <a:xfrm>
                <a:off x="2344088" y="1692816"/>
                <a:ext cx="30405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2210CDA-C009-86C1-E7EC-53159AC4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88" y="1692816"/>
                <a:ext cx="304058" cy="296556"/>
              </a:xfrm>
              <a:prstGeom prst="rect">
                <a:avLst/>
              </a:prstGeom>
              <a:blipFill>
                <a:blip r:embed="rId17"/>
                <a:stretch>
                  <a:fillRect l="-20408" r="-14286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B67C3F14-7BAE-7524-FED7-CB0CE3195BF4}"/>
              </a:ext>
            </a:extLst>
          </p:cNvPr>
          <p:cNvCxnSpPr>
            <a:cxnSpLocks/>
            <a:stCxn id="7" idx="1"/>
            <a:endCxn id="12" idx="1"/>
          </p:cNvCxnSpPr>
          <p:nvPr/>
        </p:nvCxnSpPr>
        <p:spPr>
          <a:xfrm rot="10800000" flipH="1" flipV="1">
            <a:off x="6120169" y="921029"/>
            <a:ext cx="288032" cy="4093498"/>
          </a:xfrm>
          <a:prstGeom prst="bentConnector3">
            <a:avLst>
              <a:gd name="adj1" fmla="val -25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12F58E6-A0D5-2744-8C1E-B8BFB093DE2F}"/>
                  </a:ext>
                </a:extLst>
              </p:cNvPr>
              <p:cNvSpPr txBox="1"/>
              <p:nvPr/>
            </p:nvSpPr>
            <p:spPr>
              <a:xfrm>
                <a:off x="5015880" y="4149080"/>
                <a:ext cx="30405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12F58E6-A0D5-2744-8C1E-B8BFB093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149080"/>
                <a:ext cx="304058" cy="296556"/>
              </a:xfrm>
              <a:prstGeom prst="rect">
                <a:avLst/>
              </a:prstGeom>
              <a:blipFill>
                <a:blip r:embed="rId18"/>
                <a:stretch>
                  <a:fillRect l="-20000" r="-12000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399742A-D4F4-C975-49BF-E3D39387887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023745" y="3645024"/>
            <a:ext cx="112648" cy="23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F565EAB-78EB-6CA9-8788-7515175D072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928481" y="3717032"/>
            <a:ext cx="360040" cy="1440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1E4D07-731F-AACD-3E0D-7AB5E5DE9E79}"/>
                  </a:ext>
                </a:extLst>
              </p:cNvPr>
              <p:cNvSpPr txBox="1"/>
              <p:nvPr/>
            </p:nvSpPr>
            <p:spPr>
              <a:xfrm>
                <a:off x="3431704" y="5805264"/>
                <a:ext cx="490993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1E4D07-731F-AACD-3E0D-7AB5E5DE9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5805264"/>
                <a:ext cx="4909934" cy="8298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EF2DC8A-75BB-1597-5CDE-CC046CFE6B32}"/>
              </a:ext>
            </a:extLst>
          </p:cNvPr>
          <p:cNvCxnSpPr/>
          <p:nvPr/>
        </p:nvCxnSpPr>
        <p:spPr>
          <a:xfrm>
            <a:off x="8400256" y="4005064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5706CF4-C797-5C25-0584-33B95F814BBF}"/>
              </a:ext>
            </a:extLst>
          </p:cNvPr>
          <p:cNvCxnSpPr/>
          <p:nvPr/>
        </p:nvCxnSpPr>
        <p:spPr>
          <a:xfrm>
            <a:off x="7824192" y="4797152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3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D71A8F-5490-35BF-00BF-D61E3A3B8651}"/>
              </a:ext>
            </a:extLst>
          </p:cNvPr>
          <p:cNvSpPr/>
          <p:nvPr/>
        </p:nvSpPr>
        <p:spPr>
          <a:xfrm>
            <a:off x="6096000" y="5661248"/>
            <a:ext cx="1080120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0A42A47F-823A-A448-B959-64D72BE19645}"/>
              </a:ext>
            </a:extLst>
          </p:cNvPr>
          <p:cNvSpPr/>
          <p:nvPr/>
        </p:nvSpPr>
        <p:spPr>
          <a:xfrm>
            <a:off x="2639616" y="3789040"/>
            <a:ext cx="1296144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2A748926-41F5-42C8-A937-6DD1B10D0947}"/>
              </a:ext>
            </a:extLst>
          </p:cNvPr>
          <p:cNvSpPr/>
          <p:nvPr/>
        </p:nvSpPr>
        <p:spPr>
          <a:xfrm>
            <a:off x="7536160" y="5661248"/>
            <a:ext cx="432048" cy="86409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90EDD428-CC83-61A0-190B-95EBB1901E33}"/>
              </a:ext>
            </a:extLst>
          </p:cNvPr>
          <p:cNvSpPr/>
          <p:nvPr/>
        </p:nvSpPr>
        <p:spPr>
          <a:xfrm>
            <a:off x="2639616" y="4581128"/>
            <a:ext cx="720080" cy="7920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A1F35E74-E4A8-4A11-0D03-7E906812C871}"/>
              </a:ext>
            </a:extLst>
          </p:cNvPr>
          <p:cNvSpPr/>
          <p:nvPr/>
        </p:nvSpPr>
        <p:spPr>
          <a:xfrm>
            <a:off x="4655840" y="5589240"/>
            <a:ext cx="504056" cy="9361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314E0CA4-1563-A870-EF3F-9AC8EA4ADB76}"/>
              </a:ext>
            </a:extLst>
          </p:cNvPr>
          <p:cNvSpPr/>
          <p:nvPr/>
        </p:nvSpPr>
        <p:spPr>
          <a:xfrm>
            <a:off x="1919536" y="4581128"/>
            <a:ext cx="504056" cy="72008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41803F3-3996-7AD9-08C6-3F7590591EF0}"/>
              </a:ext>
            </a:extLst>
          </p:cNvPr>
          <p:cNvSpPr/>
          <p:nvPr/>
        </p:nvSpPr>
        <p:spPr>
          <a:xfrm>
            <a:off x="3143672" y="5589240"/>
            <a:ext cx="1296144" cy="10081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37669922-260A-34CB-ABBB-29D822154340}"/>
              </a:ext>
            </a:extLst>
          </p:cNvPr>
          <p:cNvSpPr/>
          <p:nvPr/>
        </p:nvSpPr>
        <p:spPr>
          <a:xfrm>
            <a:off x="1559496" y="2852936"/>
            <a:ext cx="1008112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E329BA-2032-8F7A-838C-1A951888C062}"/>
                  </a:ext>
                </a:extLst>
              </p:cNvPr>
              <p:cNvSpPr txBox="1"/>
              <p:nvPr/>
            </p:nvSpPr>
            <p:spPr>
              <a:xfrm>
                <a:off x="1703512" y="620688"/>
                <a:ext cx="225587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E329BA-2032-8F7A-838C-1A951888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620688"/>
                <a:ext cx="2255874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06C7962-C6FB-8183-E37F-407D37C52832}"/>
                  </a:ext>
                </a:extLst>
              </p:cNvPr>
              <p:cNvSpPr txBox="1"/>
              <p:nvPr/>
            </p:nvSpPr>
            <p:spPr>
              <a:xfrm>
                <a:off x="2063552" y="1626098"/>
                <a:ext cx="2199128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06C7962-C6FB-8183-E37F-407D37C5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626098"/>
                <a:ext cx="2199128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A04E0CF-9248-3221-CCDA-F616A36E358C}"/>
                  </a:ext>
                </a:extLst>
              </p:cNvPr>
              <p:cNvSpPr txBox="1"/>
              <p:nvPr/>
            </p:nvSpPr>
            <p:spPr>
              <a:xfrm>
                <a:off x="1647848" y="2924944"/>
                <a:ext cx="372807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A04E0CF-9248-3221-CCDA-F616A36E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48" y="2924944"/>
                <a:ext cx="3728072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4F0F9-90A2-99E0-E077-7D2F4044EE4B}"/>
                  </a:ext>
                </a:extLst>
              </p:cNvPr>
              <p:cNvSpPr txBox="1"/>
              <p:nvPr/>
            </p:nvSpPr>
            <p:spPr>
              <a:xfrm>
                <a:off x="2423592" y="3861048"/>
                <a:ext cx="2289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4F0F9-90A2-99E0-E077-7D2F4044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861048"/>
                <a:ext cx="2289281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0EA96F-6C9A-9DD3-FF22-5EECDA18FDBF}"/>
                  </a:ext>
                </a:extLst>
              </p:cNvPr>
              <p:cNvSpPr txBox="1"/>
              <p:nvPr/>
            </p:nvSpPr>
            <p:spPr>
              <a:xfrm>
                <a:off x="2063552" y="4653136"/>
                <a:ext cx="2104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0EA96F-6C9A-9DD3-FF22-5EECDA18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653136"/>
                <a:ext cx="2104679" cy="573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700A797-D320-8210-4F24-61872B3A78A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31505" y="908720"/>
            <a:ext cx="288032" cy="1001185"/>
          </a:xfrm>
          <a:prstGeom prst="bentConnector3">
            <a:avLst>
              <a:gd name="adj1" fmla="val -793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04F908-E849-0CAA-F250-4E59585E2781}"/>
                  </a:ext>
                </a:extLst>
              </p:cNvPr>
              <p:cNvSpPr txBox="1"/>
              <p:nvPr/>
            </p:nvSpPr>
            <p:spPr>
              <a:xfrm>
                <a:off x="1415480" y="1124744"/>
                <a:ext cx="486800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04F908-E849-0CAA-F250-4E59585E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1124744"/>
                <a:ext cx="486800" cy="476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17DDA3-35CB-3586-9308-D62CA971C740}"/>
              </a:ext>
            </a:extLst>
          </p:cNvPr>
          <p:cNvCxnSpPr/>
          <p:nvPr/>
        </p:nvCxnSpPr>
        <p:spPr>
          <a:xfrm>
            <a:off x="2279576" y="2346178"/>
            <a:ext cx="0" cy="5040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38CBC00-1C45-DF7B-D348-1FEA1A51895B}"/>
                  </a:ext>
                </a:extLst>
              </p:cNvPr>
              <p:cNvSpPr txBox="1"/>
              <p:nvPr/>
            </p:nvSpPr>
            <p:spPr>
              <a:xfrm>
                <a:off x="1847528" y="2336886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38CBC00-1C45-DF7B-D348-1FEA1A51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336886"/>
                <a:ext cx="4399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E733F74-94F3-D376-39B6-DF53CFF08FF7}"/>
              </a:ext>
            </a:extLst>
          </p:cNvPr>
          <p:cNvSpPr/>
          <p:nvPr/>
        </p:nvSpPr>
        <p:spPr>
          <a:xfrm>
            <a:off x="3575720" y="2850234"/>
            <a:ext cx="43204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F207B9-CF7D-6C7C-6DCC-9FA6E8CA4E84}"/>
              </a:ext>
            </a:extLst>
          </p:cNvPr>
          <p:cNvSpPr/>
          <p:nvPr/>
        </p:nvSpPr>
        <p:spPr>
          <a:xfrm>
            <a:off x="3463072" y="3806658"/>
            <a:ext cx="43204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19E5B27-8F7B-83E7-9CDB-3B91D6F55653}"/>
              </a:ext>
            </a:extLst>
          </p:cNvPr>
          <p:cNvSpPr/>
          <p:nvPr/>
        </p:nvSpPr>
        <p:spPr>
          <a:xfrm>
            <a:off x="4511824" y="2850234"/>
            <a:ext cx="864096" cy="79208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3BF52B6-2633-4F32-EF47-9E3D02050E5F}"/>
              </a:ext>
            </a:extLst>
          </p:cNvPr>
          <p:cNvSpPr/>
          <p:nvPr/>
        </p:nvSpPr>
        <p:spPr>
          <a:xfrm>
            <a:off x="4367808" y="3786338"/>
            <a:ext cx="432048" cy="7200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508C65F-9406-DF6A-FE12-839EE31C6AA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31505" y="830462"/>
            <a:ext cx="360040" cy="4110706"/>
          </a:xfrm>
          <a:prstGeom prst="bentConnector3">
            <a:avLst>
              <a:gd name="adj1" fmla="val -193301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DCBB0DB-6CB8-5761-C7A0-31FCB9BD2ECE}"/>
                  </a:ext>
                </a:extLst>
              </p:cNvPr>
              <p:cNvSpPr txBox="1"/>
              <p:nvPr/>
            </p:nvSpPr>
            <p:spPr>
              <a:xfrm>
                <a:off x="479376" y="2852936"/>
                <a:ext cx="474168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DCBB0DB-6CB8-5761-C7A0-31FCB9BD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852936"/>
                <a:ext cx="474168" cy="4612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8236C44-FBD0-895A-09A2-8BAF2FBF675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679096" y="3570314"/>
            <a:ext cx="112648" cy="23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DDFD49D-6AF5-D394-B125-A4E10E5DB3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583832" y="3642322"/>
            <a:ext cx="360040" cy="1440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2FF9E2B-C639-B2E9-61AC-83B0B9AAA0BE}"/>
                  </a:ext>
                </a:extLst>
              </p:cNvPr>
              <p:cNvSpPr txBox="1"/>
              <p:nvPr/>
            </p:nvSpPr>
            <p:spPr>
              <a:xfrm>
                <a:off x="3215680" y="5661248"/>
                <a:ext cx="490993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2FF9E2B-C639-B2E9-61AC-83B0B9AAA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5661248"/>
                <a:ext cx="4909934" cy="829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C6B3C2E-81B6-FD1B-68D3-9BAEB00C7925}"/>
              </a:ext>
            </a:extLst>
          </p:cNvPr>
          <p:cNvCxnSpPr/>
          <p:nvPr/>
        </p:nvCxnSpPr>
        <p:spPr>
          <a:xfrm>
            <a:off x="4055607" y="3930354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FB2CC7B-4AE4-0249-B543-70B20D5E4633}"/>
              </a:ext>
            </a:extLst>
          </p:cNvPr>
          <p:cNvCxnSpPr/>
          <p:nvPr/>
        </p:nvCxnSpPr>
        <p:spPr>
          <a:xfrm>
            <a:off x="3479543" y="4722442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C07E1EE-563D-E428-592C-051C1BF6FF50}"/>
                  </a:ext>
                </a:extLst>
              </p:cNvPr>
              <p:cNvSpPr txBox="1"/>
              <p:nvPr/>
            </p:nvSpPr>
            <p:spPr>
              <a:xfrm>
                <a:off x="6672064" y="476672"/>
                <a:ext cx="15094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C07E1EE-563D-E428-592C-051C1BF6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76672"/>
                <a:ext cx="150945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93F849-55C8-E8A1-2E9D-A27598C5D8FD}"/>
                  </a:ext>
                </a:extLst>
              </p:cNvPr>
              <p:cNvSpPr txBox="1"/>
              <p:nvPr/>
            </p:nvSpPr>
            <p:spPr>
              <a:xfrm>
                <a:off x="6697919" y="1421697"/>
                <a:ext cx="98225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93F849-55C8-E8A1-2E9D-A27598C5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19" y="1421697"/>
                <a:ext cx="982257" cy="5671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77A7251-6E09-CC7B-751B-842DEC4DD495}"/>
                  </a:ext>
                </a:extLst>
              </p:cNvPr>
              <p:cNvSpPr txBox="1"/>
              <p:nvPr/>
            </p:nvSpPr>
            <p:spPr>
              <a:xfrm>
                <a:off x="6734340" y="2420888"/>
                <a:ext cx="945836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77A7251-6E09-CC7B-751B-842DEC4D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40" y="2420888"/>
                <a:ext cx="945836" cy="5868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5A9CEBE-0C2D-020B-968E-DDC9EC46363B}"/>
                  </a:ext>
                </a:extLst>
              </p:cNvPr>
              <p:cNvSpPr txBox="1"/>
              <p:nvPr/>
            </p:nvSpPr>
            <p:spPr>
              <a:xfrm>
                <a:off x="8328248" y="2420888"/>
                <a:ext cx="183909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5A9CEBE-0C2D-020B-968E-DDC9EC463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420888"/>
                <a:ext cx="1839093" cy="6279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A30AC1-9435-4F8E-87B4-8BAC7998219C}"/>
                  </a:ext>
                </a:extLst>
              </p:cNvPr>
              <p:cNvSpPr txBox="1"/>
              <p:nvPr/>
            </p:nvSpPr>
            <p:spPr>
              <a:xfrm>
                <a:off x="8832304" y="1412776"/>
                <a:ext cx="1255344" cy="597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A30AC1-9435-4F8E-87B4-8BAC7998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1412776"/>
                <a:ext cx="1255344" cy="5970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D60E88B-F4CD-AD6E-E354-A67980DC42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72065" y="1771895"/>
            <a:ext cx="25855" cy="937025"/>
          </a:xfrm>
          <a:prstGeom prst="bentConnector3">
            <a:avLst>
              <a:gd name="adj1" fmla="val 9841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E9422E51-33E6-0C6A-DF05-DBAB83B8EF4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2063" y="692696"/>
            <a:ext cx="25855" cy="937160"/>
          </a:xfrm>
          <a:prstGeom prst="bentConnector3">
            <a:avLst>
              <a:gd name="adj1" fmla="val -884162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154C1EF-D5BF-E1FD-104A-C0F548A0FACF}"/>
              </a:ext>
            </a:extLst>
          </p:cNvPr>
          <p:cNvSpPr/>
          <p:nvPr/>
        </p:nvSpPr>
        <p:spPr>
          <a:xfrm>
            <a:off x="6672064" y="2348880"/>
            <a:ext cx="1080120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135232B4-930F-F38A-687F-B1C199F3928C}"/>
              </a:ext>
            </a:extLst>
          </p:cNvPr>
          <p:cNvSpPr/>
          <p:nvPr/>
        </p:nvSpPr>
        <p:spPr>
          <a:xfrm>
            <a:off x="8256240" y="1340768"/>
            <a:ext cx="936104" cy="1800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9689CAE-C5C0-C5E3-9669-3F5033AD1624}"/>
              </a:ext>
            </a:extLst>
          </p:cNvPr>
          <p:cNvCxnSpPr>
            <a:cxnSpLocks/>
          </p:cNvCxnSpPr>
          <p:nvPr/>
        </p:nvCxnSpPr>
        <p:spPr>
          <a:xfrm>
            <a:off x="7752184" y="1700808"/>
            <a:ext cx="8640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A8C0BBE-5353-EA2E-001A-3068E7B62D6A}"/>
              </a:ext>
            </a:extLst>
          </p:cNvPr>
          <p:cNvCxnSpPr>
            <a:cxnSpLocks/>
          </p:cNvCxnSpPr>
          <p:nvPr/>
        </p:nvCxnSpPr>
        <p:spPr>
          <a:xfrm>
            <a:off x="7824192" y="2708920"/>
            <a:ext cx="43204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6685D9C-1288-1D5A-914E-E8CE19648182}"/>
                  </a:ext>
                </a:extLst>
              </p:cNvPr>
              <p:cNvSpPr txBox="1"/>
              <p:nvPr/>
            </p:nvSpPr>
            <p:spPr>
              <a:xfrm>
                <a:off x="5897232" y="1919534"/>
                <a:ext cx="486800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6685D9C-1288-1D5A-914E-E8CE1964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32" y="1919534"/>
                <a:ext cx="486800" cy="4766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D755721-3A31-0F08-BD88-7EA88B0D50A6}"/>
                  </a:ext>
                </a:extLst>
              </p:cNvPr>
              <p:cNvSpPr txBox="1"/>
              <p:nvPr/>
            </p:nvSpPr>
            <p:spPr>
              <a:xfrm>
                <a:off x="6023992" y="908720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D755721-3A31-0F08-BD88-7EA88B0D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908720"/>
                <a:ext cx="439992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5846EE5-31D5-B7FE-474B-68873D80954F}"/>
                  </a:ext>
                </a:extLst>
              </p:cNvPr>
              <p:cNvSpPr txBox="1"/>
              <p:nvPr/>
            </p:nvSpPr>
            <p:spPr>
              <a:xfrm>
                <a:off x="7824192" y="2276872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5846EE5-31D5-B7FE-474B-68873D80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276872"/>
                <a:ext cx="439992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49547-909D-1A78-37CA-60AAE303CDA3}"/>
                  </a:ext>
                </a:extLst>
              </p:cNvPr>
              <p:cNvSpPr txBox="1"/>
              <p:nvPr/>
            </p:nvSpPr>
            <p:spPr>
              <a:xfrm>
                <a:off x="7782072" y="1196752"/>
                <a:ext cx="474168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49547-909D-1A78-37CA-60AAE303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072" y="1196752"/>
                <a:ext cx="474168" cy="4612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E211C538-CCD3-A834-CC31-74C8586395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1424" y="2766134"/>
            <a:ext cx="2880320" cy="900097"/>
          </a:xfrm>
          <a:prstGeom prst="bentConnector3">
            <a:avLst>
              <a:gd name="adj1" fmla="val 355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B91EF842-AF0B-AFF7-AF4B-253DF17BA0AC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6474041" y="1466783"/>
            <a:ext cx="576066" cy="392443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9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274</TotalTime>
  <Words>194</Words>
  <Application>Microsoft Office PowerPoint</Application>
  <PresentationFormat>ワイド画面</PresentationFormat>
  <Paragraphs>60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48</cp:revision>
  <dcterms:created xsi:type="dcterms:W3CDTF">2023-02-12T13:06:45Z</dcterms:created>
  <dcterms:modified xsi:type="dcterms:W3CDTF">2023-06-07T14:36:16Z</dcterms:modified>
</cp:coreProperties>
</file>