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C1FC14F-E598-5266-0325-3DCE3CE5E6E3}"/>
              </a:ext>
            </a:extLst>
          </p:cNvPr>
          <p:cNvCxnSpPr>
            <a:cxnSpLocks/>
          </p:cNvCxnSpPr>
          <p:nvPr/>
        </p:nvCxnSpPr>
        <p:spPr>
          <a:xfrm flipV="1">
            <a:off x="6816080" y="1268760"/>
            <a:ext cx="0" cy="4320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E0A8A5-C024-42F2-E69F-97B9FBED5ADE}"/>
              </a:ext>
            </a:extLst>
          </p:cNvPr>
          <p:cNvCxnSpPr>
            <a:cxnSpLocks/>
          </p:cNvCxnSpPr>
          <p:nvPr/>
        </p:nvCxnSpPr>
        <p:spPr>
          <a:xfrm>
            <a:off x="4655840" y="3429000"/>
            <a:ext cx="4320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2EC8FB-46A4-A721-A965-EE1E49D602F2}"/>
              </a:ext>
            </a:extLst>
          </p:cNvPr>
          <p:cNvCxnSpPr/>
          <p:nvPr/>
        </p:nvCxnSpPr>
        <p:spPr>
          <a:xfrm>
            <a:off x="8256240" y="3429000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01DC30-89E0-77B7-809E-AB654D52E3DB}"/>
              </a:ext>
            </a:extLst>
          </p:cNvPr>
          <p:cNvCxnSpPr>
            <a:cxnSpLocks/>
          </p:cNvCxnSpPr>
          <p:nvPr/>
        </p:nvCxnSpPr>
        <p:spPr>
          <a:xfrm flipH="1">
            <a:off x="6096000" y="486916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7652D35-FBF0-0EFA-8A18-124B69E4943F}"/>
              </a:ext>
            </a:extLst>
          </p:cNvPr>
          <p:cNvCxnSpPr>
            <a:cxnSpLocks/>
          </p:cNvCxnSpPr>
          <p:nvPr/>
        </p:nvCxnSpPr>
        <p:spPr>
          <a:xfrm flipV="1">
            <a:off x="5375920" y="2708920"/>
            <a:ext cx="0" cy="720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11DBED5-090C-4592-7EE2-6B2BE102EBCC}"/>
              </a:ext>
            </a:extLst>
          </p:cNvPr>
          <p:cNvCxnSpPr>
            <a:cxnSpLocks/>
          </p:cNvCxnSpPr>
          <p:nvPr/>
        </p:nvCxnSpPr>
        <p:spPr>
          <a:xfrm>
            <a:off x="6816080" y="1988840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4671BE-72BA-FB4B-E0B3-A56A5C57E9DB}"/>
                  </a:ext>
                </a:extLst>
              </p:cNvPr>
              <p:cNvSpPr txBox="1"/>
              <p:nvPr/>
            </p:nvSpPr>
            <p:spPr>
              <a:xfrm>
                <a:off x="9048328" y="3212976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B4671BE-72BA-FB4B-E0B3-A56A5C57E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8" y="3212976"/>
                <a:ext cx="243336" cy="369332"/>
              </a:xfrm>
              <a:prstGeom prst="rect">
                <a:avLst/>
              </a:prstGeom>
              <a:blipFill>
                <a:blip r:embed="rId2"/>
                <a:stretch>
                  <a:fillRect l="-30000" r="-275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2CC8B60-483B-6B2F-D560-340173A5AA7C}"/>
                  </a:ext>
                </a:extLst>
              </p:cNvPr>
              <p:cNvSpPr txBox="1"/>
              <p:nvPr/>
            </p:nvSpPr>
            <p:spPr>
              <a:xfrm>
                <a:off x="6715863" y="908720"/>
                <a:ext cx="244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02CC8B60-483B-6B2F-D560-340173A5A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863" y="908720"/>
                <a:ext cx="244233" cy="369332"/>
              </a:xfrm>
              <a:prstGeom prst="rect">
                <a:avLst/>
              </a:prstGeom>
              <a:blipFill>
                <a:blip r:embed="rId3"/>
                <a:stretch>
                  <a:fillRect l="-30000" r="-300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75E217-652A-FE7F-3A05-94D35969B0C4}"/>
                  </a:ext>
                </a:extLst>
              </p:cNvPr>
              <p:cNvSpPr txBox="1"/>
              <p:nvPr/>
            </p:nvSpPr>
            <p:spPr>
              <a:xfrm>
                <a:off x="6528048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EC75E217-652A-FE7F-3A05-94D35969B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429000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5532" r="-2127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7C7567D5-BC6E-B3FC-06F1-B18B2222FA4A}"/>
              </a:ext>
            </a:extLst>
          </p:cNvPr>
          <p:cNvGrpSpPr/>
          <p:nvPr/>
        </p:nvGrpSpPr>
        <p:grpSpPr>
          <a:xfrm>
            <a:off x="1055440" y="980728"/>
            <a:ext cx="1463474" cy="591851"/>
            <a:chOff x="899592" y="2492896"/>
            <a:chExt cx="6768752" cy="1152128"/>
          </a:xfrm>
        </p:grpSpPr>
        <p:sp>
          <p:nvSpPr>
            <p:cNvPr id="47" name="円弧 46">
              <a:extLst>
                <a:ext uri="{FF2B5EF4-FFF2-40B4-BE49-F238E27FC236}">
                  <a16:creationId xmlns:a16="http://schemas.microsoft.com/office/drawing/2014/main" id="{A2A87E96-B160-424D-6E08-0D955F848634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弧 49">
              <a:extLst>
                <a:ext uri="{FF2B5EF4-FFF2-40B4-BE49-F238E27FC236}">
                  <a16:creationId xmlns:a16="http://schemas.microsoft.com/office/drawing/2014/main" id="{22004FDC-AF7D-4F91-2242-D2FD36924B8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円弧 53">
              <a:extLst>
                <a:ext uri="{FF2B5EF4-FFF2-40B4-BE49-F238E27FC236}">
                  <a16:creationId xmlns:a16="http://schemas.microsoft.com/office/drawing/2014/main" id="{D82839EE-9110-1578-EE22-CB2B50D27544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円弧 54">
              <a:extLst>
                <a:ext uri="{FF2B5EF4-FFF2-40B4-BE49-F238E27FC236}">
                  <a16:creationId xmlns:a16="http://schemas.microsoft.com/office/drawing/2014/main" id="{5F61748C-B1E9-85D8-0A39-9B1A3DE92B47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弧 56">
              <a:extLst>
                <a:ext uri="{FF2B5EF4-FFF2-40B4-BE49-F238E27FC236}">
                  <a16:creationId xmlns:a16="http://schemas.microsoft.com/office/drawing/2014/main" id="{041B1BD0-2D86-37FB-39E0-8FBD46207927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円弧 58">
              <a:extLst>
                <a:ext uri="{FF2B5EF4-FFF2-40B4-BE49-F238E27FC236}">
                  <a16:creationId xmlns:a16="http://schemas.microsoft.com/office/drawing/2014/main" id="{C2401792-1BB0-4A57-D9A2-D3CA1CD1E1A5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弧 60">
              <a:extLst>
                <a:ext uri="{FF2B5EF4-FFF2-40B4-BE49-F238E27FC236}">
                  <a16:creationId xmlns:a16="http://schemas.microsoft.com/office/drawing/2014/main" id="{1A1D3A6B-2E85-CD86-7D7E-0ED44C0E3F9B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円弧 67">
              <a:extLst>
                <a:ext uri="{FF2B5EF4-FFF2-40B4-BE49-F238E27FC236}">
                  <a16:creationId xmlns:a16="http://schemas.microsoft.com/office/drawing/2014/main" id="{39FF11EC-2BBF-A5B4-58AB-BC5E88616CF6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円弧 69">
              <a:extLst>
                <a:ext uri="{FF2B5EF4-FFF2-40B4-BE49-F238E27FC236}">
                  <a16:creationId xmlns:a16="http://schemas.microsoft.com/office/drawing/2014/main" id="{54897013-3AB1-2C85-D44B-CF31AC9C4DF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弧 70">
              <a:extLst>
                <a:ext uri="{FF2B5EF4-FFF2-40B4-BE49-F238E27FC236}">
                  <a16:creationId xmlns:a16="http://schemas.microsoft.com/office/drawing/2014/main" id="{7931BF4D-6A79-003F-2177-C03E0C3D8CE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円弧 73">
              <a:extLst>
                <a:ext uri="{FF2B5EF4-FFF2-40B4-BE49-F238E27FC236}">
                  <a16:creationId xmlns:a16="http://schemas.microsoft.com/office/drawing/2014/main" id="{5A5559A1-7420-C7FC-20D7-E6917290C6C1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円弧 77">
              <a:extLst>
                <a:ext uri="{FF2B5EF4-FFF2-40B4-BE49-F238E27FC236}">
                  <a16:creationId xmlns:a16="http://schemas.microsoft.com/office/drawing/2014/main" id="{B160097A-4A19-3953-5DC9-C9239BEB1609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円弧 80">
              <a:extLst>
                <a:ext uri="{FF2B5EF4-FFF2-40B4-BE49-F238E27FC236}">
                  <a16:creationId xmlns:a16="http://schemas.microsoft.com/office/drawing/2014/main" id="{0FC69939-FCE4-A5BC-5579-986E7AAF4C8F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42E8082-F5FF-B14B-A4EB-D6FA46246805}"/>
                </a:ext>
              </a:extLst>
            </p:cNvPr>
            <p:cNvCxnSpPr>
              <a:stCxn id="5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01605C8D-DD48-EE7D-751F-29F114CFD5C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1AA8D0A7-61D8-5E78-C71C-712D05B365E9}"/>
              </a:ext>
            </a:extLst>
          </p:cNvPr>
          <p:cNvCxnSpPr>
            <a:cxnSpLocks/>
          </p:cNvCxnSpPr>
          <p:nvPr/>
        </p:nvCxnSpPr>
        <p:spPr>
          <a:xfrm>
            <a:off x="911424" y="1700808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68179A2-C316-C047-E0E7-AE1368B1A5EF}"/>
              </a:ext>
            </a:extLst>
          </p:cNvPr>
          <p:cNvSpPr/>
          <p:nvPr/>
        </p:nvSpPr>
        <p:spPr>
          <a:xfrm>
            <a:off x="2495600" y="914862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9282155-EBDC-5473-49B1-7A129258EB87}"/>
                  </a:ext>
                </a:extLst>
              </p:cNvPr>
              <p:cNvSpPr txBox="1"/>
              <p:nvPr/>
            </p:nvSpPr>
            <p:spPr>
              <a:xfrm>
                <a:off x="3719736" y="1484784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19282155-EBDC-5473-49B1-7A129258E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1484784"/>
                <a:ext cx="243336" cy="369332"/>
              </a:xfrm>
              <a:prstGeom prst="rect">
                <a:avLst/>
              </a:prstGeom>
              <a:blipFill>
                <a:blip r:embed="rId5"/>
                <a:stretch>
                  <a:fillRect l="-30000" r="-275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682AD5E-8CBE-F5ED-B914-D914D893AF5D}"/>
              </a:ext>
            </a:extLst>
          </p:cNvPr>
          <p:cNvCxnSpPr/>
          <p:nvPr/>
        </p:nvCxnSpPr>
        <p:spPr>
          <a:xfrm flipV="1">
            <a:off x="2495600" y="1628800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2BA5666-DF99-2239-6A92-22FF71A67EDD}"/>
                  </a:ext>
                </a:extLst>
              </p:cNvPr>
              <p:cNvSpPr txBox="1"/>
              <p:nvPr/>
            </p:nvSpPr>
            <p:spPr>
              <a:xfrm>
                <a:off x="2351584" y="1844824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D2BA5666-DF99-2239-6A92-22FF71A6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1844824"/>
                <a:ext cx="238848" cy="369332"/>
              </a:xfrm>
              <a:prstGeom prst="rect">
                <a:avLst/>
              </a:prstGeom>
              <a:blipFill>
                <a:blip r:embed="rId6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BCF9CC-B4F7-A2F8-A31F-652215EE50E1}"/>
              </a:ext>
            </a:extLst>
          </p:cNvPr>
          <p:cNvSpPr/>
          <p:nvPr/>
        </p:nvSpPr>
        <p:spPr>
          <a:xfrm>
            <a:off x="983432" y="836712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AB94C063-6249-BD53-9614-8AD0D1B9F2D9}"/>
              </a:ext>
            </a:extLst>
          </p:cNvPr>
          <p:cNvGrpSpPr/>
          <p:nvPr/>
        </p:nvGrpSpPr>
        <p:grpSpPr>
          <a:xfrm>
            <a:off x="1055440" y="2430373"/>
            <a:ext cx="1800200" cy="591851"/>
            <a:chOff x="899592" y="2492896"/>
            <a:chExt cx="6768752" cy="1152128"/>
          </a:xfrm>
        </p:grpSpPr>
        <p:sp>
          <p:nvSpPr>
            <p:cNvPr id="121" name="円弧 120">
              <a:extLst>
                <a:ext uri="{FF2B5EF4-FFF2-40B4-BE49-F238E27FC236}">
                  <a16:creationId xmlns:a16="http://schemas.microsoft.com/office/drawing/2014/main" id="{C55A7D04-1648-B6CA-835C-0921F45448F9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円弧 121">
              <a:extLst>
                <a:ext uri="{FF2B5EF4-FFF2-40B4-BE49-F238E27FC236}">
                  <a16:creationId xmlns:a16="http://schemas.microsoft.com/office/drawing/2014/main" id="{E126D2B5-E9EE-841C-03E1-D69BF623247C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円弧 122">
              <a:extLst>
                <a:ext uri="{FF2B5EF4-FFF2-40B4-BE49-F238E27FC236}">
                  <a16:creationId xmlns:a16="http://schemas.microsoft.com/office/drawing/2014/main" id="{BE9D27A7-15EA-97D5-60EF-09F817A77376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8D4B3B71-D829-6B97-98F7-13DBA3948E9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CC4D0302-FD49-2A2A-EFF9-6E93C2E9B99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円弧 125">
              <a:extLst>
                <a:ext uri="{FF2B5EF4-FFF2-40B4-BE49-F238E27FC236}">
                  <a16:creationId xmlns:a16="http://schemas.microsoft.com/office/drawing/2014/main" id="{3652019F-F720-52E2-333F-6731A81E20A2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円弧 126">
              <a:extLst>
                <a:ext uri="{FF2B5EF4-FFF2-40B4-BE49-F238E27FC236}">
                  <a16:creationId xmlns:a16="http://schemas.microsoft.com/office/drawing/2014/main" id="{9757F348-4A4F-0EC8-1EBF-7CA579B19315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円弧 127">
              <a:extLst>
                <a:ext uri="{FF2B5EF4-FFF2-40B4-BE49-F238E27FC236}">
                  <a16:creationId xmlns:a16="http://schemas.microsoft.com/office/drawing/2014/main" id="{5BDBE9D8-22EB-0313-FD38-0F54D6912849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円弧 128">
              <a:extLst>
                <a:ext uri="{FF2B5EF4-FFF2-40B4-BE49-F238E27FC236}">
                  <a16:creationId xmlns:a16="http://schemas.microsoft.com/office/drawing/2014/main" id="{069DE453-3062-F649-0C16-79756549E426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円弧 129">
              <a:extLst>
                <a:ext uri="{FF2B5EF4-FFF2-40B4-BE49-F238E27FC236}">
                  <a16:creationId xmlns:a16="http://schemas.microsoft.com/office/drawing/2014/main" id="{EE5A6C0A-7998-9119-A8CD-F5F97C56CFD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円弧 130">
              <a:extLst>
                <a:ext uri="{FF2B5EF4-FFF2-40B4-BE49-F238E27FC236}">
                  <a16:creationId xmlns:a16="http://schemas.microsoft.com/office/drawing/2014/main" id="{A699285C-486D-7AD2-A4B8-41C8373943DE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2" name="円弧 131">
              <a:extLst>
                <a:ext uri="{FF2B5EF4-FFF2-40B4-BE49-F238E27FC236}">
                  <a16:creationId xmlns:a16="http://schemas.microsoft.com/office/drawing/2014/main" id="{5C72567B-3724-CBA7-B0EC-9C18A48803B3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円弧 132">
              <a:extLst>
                <a:ext uri="{FF2B5EF4-FFF2-40B4-BE49-F238E27FC236}">
                  <a16:creationId xmlns:a16="http://schemas.microsoft.com/office/drawing/2014/main" id="{B04772A5-456D-B11F-BD62-D7108DB54CA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5CD18BF4-86E4-8471-FEA5-B45320CB31AD}"/>
                </a:ext>
              </a:extLst>
            </p:cNvPr>
            <p:cNvCxnSpPr>
              <a:stCxn id="12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9AF09AAB-DCEA-36EF-244A-A62DC73174F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3C2CB380-6A6E-7786-66FD-FED9B588AB5D}"/>
              </a:ext>
            </a:extLst>
          </p:cNvPr>
          <p:cNvCxnSpPr>
            <a:cxnSpLocks/>
          </p:cNvCxnSpPr>
          <p:nvPr/>
        </p:nvCxnSpPr>
        <p:spPr>
          <a:xfrm>
            <a:off x="911424" y="3150453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F5F14BE8-6086-7020-E74E-B41680C8F583}"/>
              </a:ext>
            </a:extLst>
          </p:cNvPr>
          <p:cNvSpPr/>
          <p:nvPr/>
        </p:nvSpPr>
        <p:spPr>
          <a:xfrm>
            <a:off x="2855640" y="2364507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94D11BE-4FD9-D203-1145-2655ABF1271E}"/>
                  </a:ext>
                </a:extLst>
              </p:cNvPr>
              <p:cNvSpPr txBox="1"/>
              <p:nvPr/>
            </p:nvSpPr>
            <p:spPr>
              <a:xfrm>
                <a:off x="3719736" y="2934429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094D11BE-4FD9-D203-1145-2655ABF12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2934429"/>
                <a:ext cx="243336" cy="369332"/>
              </a:xfrm>
              <a:prstGeom prst="rect">
                <a:avLst/>
              </a:prstGeom>
              <a:blipFill>
                <a:blip r:embed="rId7"/>
                <a:stretch>
                  <a:fillRect l="-30000" r="-275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0616C251-775B-73CF-E0C6-DB442832DA94}"/>
              </a:ext>
            </a:extLst>
          </p:cNvPr>
          <p:cNvCxnSpPr/>
          <p:nvPr/>
        </p:nvCxnSpPr>
        <p:spPr>
          <a:xfrm flipV="1">
            <a:off x="2495600" y="3078445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EAA360B-087E-2800-5048-33200CD2DA86}"/>
                  </a:ext>
                </a:extLst>
              </p:cNvPr>
              <p:cNvSpPr txBox="1"/>
              <p:nvPr/>
            </p:nvSpPr>
            <p:spPr>
              <a:xfrm>
                <a:off x="2351584" y="3294469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6EAA360B-087E-2800-5048-33200CD2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294469"/>
                <a:ext cx="238848" cy="369332"/>
              </a:xfrm>
              <a:prstGeom prst="rect">
                <a:avLst/>
              </a:prstGeom>
              <a:blipFill>
                <a:blip r:embed="rId8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7DFBFA7C-421E-246C-1135-03CEDC439A91}"/>
              </a:ext>
            </a:extLst>
          </p:cNvPr>
          <p:cNvSpPr/>
          <p:nvPr/>
        </p:nvSpPr>
        <p:spPr>
          <a:xfrm>
            <a:off x="983432" y="2286357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2BDE73E-881A-26D8-FE6F-E1DA9041607A}"/>
              </a:ext>
            </a:extLst>
          </p:cNvPr>
          <p:cNvGrpSpPr/>
          <p:nvPr/>
        </p:nvGrpSpPr>
        <p:grpSpPr>
          <a:xfrm>
            <a:off x="1055440" y="3864387"/>
            <a:ext cx="1463474" cy="591851"/>
            <a:chOff x="899592" y="2492896"/>
            <a:chExt cx="6768752" cy="1152128"/>
          </a:xfrm>
        </p:grpSpPr>
        <p:sp>
          <p:nvSpPr>
            <p:cNvPr id="143" name="円弧 142">
              <a:extLst>
                <a:ext uri="{FF2B5EF4-FFF2-40B4-BE49-F238E27FC236}">
                  <a16:creationId xmlns:a16="http://schemas.microsoft.com/office/drawing/2014/main" id="{29EA4458-75D3-ED1A-A029-1A3BC6F3D8D5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円弧 143">
              <a:extLst>
                <a:ext uri="{FF2B5EF4-FFF2-40B4-BE49-F238E27FC236}">
                  <a16:creationId xmlns:a16="http://schemas.microsoft.com/office/drawing/2014/main" id="{C27A2245-437E-33E2-74CE-C1F7CD68A7CF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円弧 144">
              <a:extLst>
                <a:ext uri="{FF2B5EF4-FFF2-40B4-BE49-F238E27FC236}">
                  <a16:creationId xmlns:a16="http://schemas.microsoft.com/office/drawing/2014/main" id="{9419E5AE-792D-258C-A8EB-1FFFEB0E1D44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円弧 145">
              <a:extLst>
                <a:ext uri="{FF2B5EF4-FFF2-40B4-BE49-F238E27FC236}">
                  <a16:creationId xmlns:a16="http://schemas.microsoft.com/office/drawing/2014/main" id="{EAAD6E54-5D8A-24B5-E21C-CA33D01D03F1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円弧 146">
              <a:extLst>
                <a:ext uri="{FF2B5EF4-FFF2-40B4-BE49-F238E27FC236}">
                  <a16:creationId xmlns:a16="http://schemas.microsoft.com/office/drawing/2014/main" id="{27791A5C-3457-ED43-D7D4-BDB1CE077EBA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円弧 147">
              <a:extLst>
                <a:ext uri="{FF2B5EF4-FFF2-40B4-BE49-F238E27FC236}">
                  <a16:creationId xmlns:a16="http://schemas.microsoft.com/office/drawing/2014/main" id="{7CB2F56F-8E8A-C79C-95AF-C5AC59C05A7D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円弧 148">
              <a:extLst>
                <a:ext uri="{FF2B5EF4-FFF2-40B4-BE49-F238E27FC236}">
                  <a16:creationId xmlns:a16="http://schemas.microsoft.com/office/drawing/2014/main" id="{5A55D9D9-D7A8-7CDD-B0F1-1D5968890658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円弧 149">
              <a:extLst>
                <a:ext uri="{FF2B5EF4-FFF2-40B4-BE49-F238E27FC236}">
                  <a16:creationId xmlns:a16="http://schemas.microsoft.com/office/drawing/2014/main" id="{4F60F4C0-C5C5-BFE0-67C7-C023832AF853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円弧 150">
              <a:extLst>
                <a:ext uri="{FF2B5EF4-FFF2-40B4-BE49-F238E27FC236}">
                  <a16:creationId xmlns:a16="http://schemas.microsoft.com/office/drawing/2014/main" id="{D5DFF692-3704-1293-2A7F-EF233E675A23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円弧 151">
              <a:extLst>
                <a:ext uri="{FF2B5EF4-FFF2-40B4-BE49-F238E27FC236}">
                  <a16:creationId xmlns:a16="http://schemas.microsoft.com/office/drawing/2014/main" id="{7A1F6725-A5CD-36DE-5E59-B92F483D452F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円弧 152">
              <a:extLst>
                <a:ext uri="{FF2B5EF4-FFF2-40B4-BE49-F238E27FC236}">
                  <a16:creationId xmlns:a16="http://schemas.microsoft.com/office/drawing/2014/main" id="{E147D07D-6E8E-07F7-04E1-0D822AE83A4F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円弧 153">
              <a:extLst>
                <a:ext uri="{FF2B5EF4-FFF2-40B4-BE49-F238E27FC236}">
                  <a16:creationId xmlns:a16="http://schemas.microsoft.com/office/drawing/2014/main" id="{A47BCE55-862B-7F06-FAC4-7C647A8EC99D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円弧 154">
              <a:extLst>
                <a:ext uri="{FF2B5EF4-FFF2-40B4-BE49-F238E27FC236}">
                  <a16:creationId xmlns:a16="http://schemas.microsoft.com/office/drawing/2014/main" id="{CB81428D-0E06-EBEB-D0B2-433E85991C6F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24C092F2-6362-5B7F-A451-AFD991470DA9}"/>
                </a:ext>
              </a:extLst>
            </p:cNvPr>
            <p:cNvCxnSpPr>
              <a:stCxn id="144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41CB16AE-6C79-8015-3EC7-AD23865EBFF9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D52222E2-2052-BF5A-C7E2-3913D2B4430B}"/>
              </a:ext>
            </a:extLst>
          </p:cNvPr>
          <p:cNvCxnSpPr>
            <a:cxnSpLocks/>
          </p:cNvCxnSpPr>
          <p:nvPr/>
        </p:nvCxnSpPr>
        <p:spPr>
          <a:xfrm>
            <a:off x="911424" y="458446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EA518813-7518-4D34-7A16-B5B82F4B7C8C}"/>
              </a:ext>
            </a:extLst>
          </p:cNvPr>
          <p:cNvSpPr/>
          <p:nvPr/>
        </p:nvSpPr>
        <p:spPr>
          <a:xfrm>
            <a:off x="2495600" y="3798521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F601C28E-138A-E0F6-63C7-60D24BD086A6}"/>
                  </a:ext>
                </a:extLst>
              </p:cNvPr>
              <p:cNvSpPr txBox="1"/>
              <p:nvPr/>
            </p:nvSpPr>
            <p:spPr>
              <a:xfrm>
                <a:off x="3719736" y="4368443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F601C28E-138A-E0F6-63C7-60D24BD08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4368443"/>
                <a:ext cx="243336" cy="369332"/>
              </a:xfrm>
              <a:prstGeom prst="rect">
                <a:avLst/>
              </a:prstGeom>
              <a:blipFill>
                <a:blip r:embed="rId9"/>
                <a:stretch>
                  <a:fillRect l="-30000" r="-275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0B00FE87-281F-EE2E-97AA-0A78A79A1971}"/>
              </a:ext>
            </a:extLst>
          </p:cNvPr>
          <p:cNvCxnSpPr/>
          <p:nvPr/>
        </p:nvCxnSpPr>
        <p:spPr>
          <a:xfrm flipV="1">
            <a:off x="2495600" y="4512459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D3612BA-8AD8-E4CD-61AA-56CB06410D0B}"/>
                  </a:ext>
                </a:extLst>
              </p:cNvPr>
              <p:cNvSpPr txBox="1"/>
              <p:nvPr/>
            </p:nvSpPr>
            <p:spPr>
              <a:xfrm>
                <a:off x="2351584" y="4728483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9D3612BA-8AD8-E4CD-61AA-56CB06410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728483"/>
                <a:ext cx="238848" cy="369332"/>
              </a:xfrm>
              <a:prstGeom prst="rect">
                <a:avLst/>
              </a:prstGeom>
              <a:blipFill>
                <a:blip r:embed="rId10"/>
                <a:stretch>
                  <a:fillRect l="-30769" r="-30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B0599B42-5FC2-250C-CF04-6A2C2F01C2B1}"/>
              </a:ext>
            </a:extLst>
          </p:cNvPr>
          <p:cNvSpPr/>
          <p:nvPr/>
        </p:nvSpPr>
        <p:spPr>
          <a:xfrm>
            <a:off x="983432" y="3720371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61334868-0FAD-06B4-1E56-8576C6072292}"/>
              </a:ext>
            </a:extLst>
          </p:cNvPr>
          <p:cNvGrpSpPr/>
          <p:nvPr/>
        </p:nvGrpSpPr>
        <p:grpSpPr>
          <a:xfrm>
            <a:off x="1055440" y="5295066"/>
            <a:ext cx="1080120" cy="591851"/>
            <a:chOff x="899592" y="2492896"/>
            <a:chExt cx="6768752" cy="1152128"/>
          </a:xfrm>
        </p:grpSpPr>
        <p:sp>
          <p:nvSpPr>
            <p:cNvPr id="165" name="円弧 164">
              <a:extLst>
                <a:ext uri="{FF2B5EF4-FFF2-40B4-BE49-F238E27FC236}">
                  <a16:creationId xmlns:a16="http://schemas.microsoft.com/office/drawing/2014/main" id="{C4B80E2E-6CFA-6B0A-8667-460A511DDD18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6" name="円弧 165">
              <a:extLst>
                <a:ext uri="{FF2B5EF4-FFF2-40B4-BE49-F238E27FC236}">
                  <a16:creationId xmlns:a16="http://schemas.microsoft.com/office/drawing/2014/main" id="{772741C6-2591-7B31-4CCB-FFEE81E3081D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円弧 166">
              <a:extLst>
                <a:ext uri="{FF2B5EF4-FFF2-40B4-BE49-F238E27FC236}">
                  <a16:creationId xmlns:a16="http://schemas.microsoft.com/office/drawing/2014/main" id="{34DC8F05-BE8F-90F0-0BD2-C9920CE99B0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円弧 167">
              <a:extLst>
                <a:ext uri="{FF2B5EF4-FFF2-40B4-BE49-F238E27FC236}">
                  <a16:creationId xmlns:a16="http://schemas.microsoft.com/office/drawing/2014/main" id="{17F7EA4C-7499-CE10-7B45-3123655BBED5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円弧 168">
              <a:extLst>
                <a:ext uri="{FF2B5EF4-FFF2-40B4-BE49-F238E27FC236}">
                  <a16:creationId xmlns:a16="http://schemas.microsoft.com/office/drawing/2014/main" id="{7CD6791E-8D5A-F007-86DB-FB5FA1CBEAC8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円弧 169">
              <a:extLst>
                <a:ext uri="{FF2B5EF4-FFF2-40B4-BE49-F238E27FC236}">
                  <a16:creationId xmlns:a16="http://schemas.microsoft.com/office/drawing/2014/main" id="{5E705777-2A7C-A957-DD06-F508658BE744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円弧 170">
              <a:extLst>
                <a:ext uri="{FF2B5EF4-FFF2-40B4-BE49-F238E27FC236}">
                  <a16:creationId xmlns:a16="http://schemas.microsoft.com/office/drawing/2014/main" id="{9A7F367B-6537-D68E-97E7-1F9C60E9D90C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円弧 171">
              <a:extLst>
                <a:ext uri="{FF2B5EF4-FFF2-40B4-BE49-F238E27FC236}">
                  <a16:creationId xmlns:a16="http://schemas.microsoft.com/office/drawing/2014/main" id="{33F0B7EE-C120-DD03-1CF8-105295F3BD2C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円弧 172">
              <a:extLst>
                <a:ext uri="{FF2B5EF4-FFF2-40B4-BE49-F238E27FC236}">
                  <a16:creationId xmlns:a16="http://schemas.microsoft.com/office/drawing/2014/main" id="{91DA26FB-A38A-1E67-FFAB-F484BA25A50C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円弧 173">
              <a:extLst>
                <a:ext uri="{FF2B5EF4-FFF2-40B4-BE49-F238E27FC236}">
                  <a16:creationId xmlns:a16="http://schemas.microsoft.com/office/drawing/2014/main" id="{155AE399-DCDF-3C9F-C533-9D9C7BD599BC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円弧 174">
              <a:extLst>
                <a:ext uri="{FF2B5EF4-FFF2-40B4-BE49-F238E27FC236}">
                  <a16:creationId xmlns:a16="http://schemas.microsoft.com/office/drawing/2014/main" id="{38622332-5C3E-249F-5797-CC3441FC05D3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円弧 175">
              <a:extLst>
                <a:ext uri="{FF2B5EF4-FFF2-40B4-BE49-F238E27FC236}">
                  <a16:creationId xmlns:a16="http://schemas.microsoft.com/office/drawing/2014/main" id="{CD563B1A-4216-713A-1ACA-85EBCC5E6F49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円弧 176">
              <a:extLst>
                <a:ext uri="{FF2B5EF4-FFF2-40B4-BE49-F238E27FC236}">
                  <a16:creationId xmlns:a16="http://schemas.microsoft.com/office/drawing/2014/main" id="{A48582B6-CB73-648F-DDED-B6395842C288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123F8933-6700-9962-098A-A94E8FF9A5FB}"/>
                </a:ext>
              </a:extLst>
            </p:cNvPr>
            <p:cNvCxnSpPr>
              <a:stCxn id="16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C78813C3-9699-1738-BF7D-606AFECD2EE7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3006E341-E1A5-78F2-10E5-23EB0FCFB7BC}"/>
              </a:ext>
            </a:extLst>
          </p:cNvPr>
          <p:cNvCxnSpPr>
            <a:cxnSpLocks/>
          </p:cNvCxnSpPr>
          <p:nvPr/>
        </p:nvCxnSpPr>
        <p:spPr>
          <a:xfrm>
            <a:off x="911424" y="6015146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1451AE0E-2CD1-86D9-1571-EFA4A98A607E}"/>
              </a:ext>
            </a:extLst>
          </p:cNvPr>
          <p:cNvSpPr/>
          <p:nvPr/>
        </p:nvSpPr>
        <p:spPr>
          <a:xfrm>
            <a:off x="2135560" y="5229200"/>
            <a:ext cx="648072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85BD373-742C-A026-B096-E14E8409A999}"/>
                  </a:ext>
                </a:extLst>
              </p:cNvPr>
              <p:cNvSpPr txBox="1"/>
              <p:nvPr/>
            </p:nvSpPr>
            <p:spPr>
              <a:xfrm>
                <a:off x="3719736" y="5799122"/>
                <a:ext cx="2433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B85BD373-742C-A026-B096-E14E8409A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799122"/>
                <a:ext cx="243336" cy="369332"/>
              </a:xfrm>
              <a:prstGeom prst="rect">
                <a:avLst/>
              </a:prstGeom>
              <a:blipFill>
                <a:blip r:embed="rId11"/>
                <a:stretch>
                  <a:fillRect l="-30000" r="-27500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5C8BDB43-270A-323E-2C01-9C14688BB77C}"/>
              </a:ext>
            </a:extLst>
          </p:cNvPr>
          <p:cNvCxnSpPr/>
          <p:nvPr/>
        </p:nvCxnSpPr>
        <p:spPr>
          <a:xfrm flipV="1">
            <a:off x="2495600" y="594313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A04306B9-1E4B-97BD-8C94-D1282032080E}"/>
                  </a:ext>
                </a:extLst>
              </p:cNvPr>
              <p:cNvSpPr txBox="1"/>
              <p:nvPr/>
            </p:nvSpPr>
            <p:spPr>
              <a:xfrm>
                <a:off x="2351584" y="6159162"/>
                <a:ext cx="2388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A04306B9-1E4B-97BD-8C94-D1282032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6159162"/>
                <a:ext cx="238848" cy="369332"/>
              </a:xfrm>
              <a:prstGeom prst="rect">
                <a:avLst/>
              </a:prstGeom>
              <a:blipFill>
                <a:blip r:embed="rId12"/>
                <a:stretch>
                  <a:fillRect l="-30769" r="-3076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7E6C1EEC-B635-8C76-8579-3B28B9BB5684}"/>
              </a:ext>
            </a:extLst>
          </p:cNvPr>
          <p:cNvSpPr/>
          <p:nvPr/>
        </p:nvSpPr>
        <p:spPr>
          <a:xfrm>
            <a:off x="983432" y="5151050"/>
            <a:ext cx="144016" cy="86409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矢印: 右 185">
            <a:extLst>
              <a:ext uri="{FF2B5EF4-FFF2-40B4-BE49-F238E27FC236}">
                <a16:creationId xmlns:a16="http://schemas.microsoft.com/office/drawing/2014/main" id="{7D3F0C50-51BF-2E3D-0C8F-541220D78121}"/>
              </a:ext>
            </a:extLst>
          </p:cNvPr>
          <p:cNvSpPr/>
          <p:nvPr/>
        </p:nvSpPr>
        <p:spPr>
          <a:xfrm>
            <a:off x="3287688" y="1107441"/>
            <a:ext cx="288032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矢印: 右 208">
            <a:extLst>
              <a:ext uri="{FF2B5EF4-FFF2-40B4-BE49-F238E27FC236}">
                <a16:creationId xmlns:a16="http://schemas.microsoft.com/office/drawing/2014/main" id="{6EFA174E-E481-0A62-8F85-87080B6C5FA2}"/>
              </a:ext>
            </a:extLst>
          </p:cNvPr>
          <p:cNvSpPr/>
          <p:nvPr/>
        </p:nvSpPr>
        <p:spPr>
          <a:xfrm rot="10800000">
            <a:off x="2135560" y="3987316"/>
            <a:ext cx="288032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矢印: 右 209">
            <a:extLst>
              <a:ext uri="{FF2B5EF4-FFF2-40B4-BE49-F238E27FC236}">
                <a16:creationId xmlns:a16="http://schemas.microsoft.com/office/drawing/2014/main" id="{606514C1-9020-F569-5EF5-7F398F77DC06}"/>
              </a:ext>
            </a:extLst>
          </p:cNvPr>
          <p:cNvSpPr/>
          <p:nvPr/>
        </p:nvSpPr>
        <p:spPr>
          <a:xfrm rot="10800000">
            <a:off x="2567608" y="2564904"/>
            <a:ext cx="288032" cy="3406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ABE68AA3-0780-661E-9E3A-6A7C52835B6F}"/>
                  </a:ext>
                </a:extLst>
              </p:cNvPr>
              <p:cNvSpPr txBox="1"/>
              <p:nvPr/>
            </p:nvSpPr>
            <p:spPr>
              <a:xfrm>
                <a:off x="3287688" y="692696"/>
                <a:ext cx="2442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ABE68AA3-0780-661E-9E3A-6A7C5283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692696"/>
                <a:ext cx="244233" cy="369332"/>
              </a:xfrm>
              <a:prstGeom prst="rect">
                <a:avLst/>
              </a:prstGeom>
              <a:blipFill>
                <a:blip r:embed="rId13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6743BBF5-7223-C37F-0077-F86F47181B87}"/>
                  </a:ext>
                </a:extLst>
              </p:cNvPr>
              <p:cNvSpPr txBox="1"/>
              <p:nvPr/>
            </p:nvSpPr>
            <p:spPr>
              <a:xfrm>
                <a:off x="3143672" y="5373216"/>
                <a:ext cx="2442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12" name="テキスト ボックス 211">
                <a:extLst>
                  <a:ext uri="{FF2B5EF4-FFF2-40B4-BE49-F238E27FC236}">
                    <a16:creationId xmlns:a16="http://schemas.microsoft.com/office/drawing/2014/main" id="{6743BBF5-7223-C37F-0077-F86F4718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5373216"/>
                <a:ext cx="244233" cy="369332"/>
              </a:xfrm>
              <a:prstGeom prst="rect">
                <a:avLst/>
              </a:prstGeom>
              <a:blipFill>
                <a:blip r:embed="rId14"/>
                <a:stretch>
                  <a:fillRect l="-35000" r="-30000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矢印: 右 212">
            <a:extLst>
              <a:ext uri="{FF2B5EF4-FFF2-40B4-BE49-F238E27FC236}">
                <a16:creationId xmlns:a16="http://schemas.microsoft.com/office/drawing/2014/main" id="{23928BBE-47B8-9EE7-452F-EB4BACC7065D}"/>
              </a:ext>
            </a:extLst>
          </p:cNvPr>
          <p:cNvSpPr/>
          <p:nvPr/>
        </p:nvSpPr>
        <p:spPr>
          <a:xfrm>
            <a:off x="2783632" y="5445224"/>
            <a:ext cx="288032" cy="3406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5908AC10-5B3A-29FA-42D0-88163E206BEA}"/>
              </a:ext>
            </a:extLst>
          </p:cNvPr>
          <p:cNvSpPr txBox="1"/>
          <p:nvPr/>
        </p:nvSpPr>
        <p:spPr>
          <a:xfrm>
            <a:off x="335360" y="11247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A6DA2F4E-46F6-D7A4-1DDF-5CE873D4793F}"/>
              </a:ext>
            </a:extLst>
          </p:cNvPr>
          <p:cNvSpPr txBox="1"/>
          <p:nvPr/>
        </p:nvSpPr>
        <p:spPr>
          <a:xfrm>
            <a:off x="335360" y="2564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5089D689-3E0D-E1D9-E84C-A3C27092F52A}"/>
              </a:ext>
            </a:extLst>
          </p:cNvPr>
          <p:cNvSpPr txBox="1"/>
          <p:nvPr/>
        </p:nvSpPr>
        <p:spPr>
          <a:xfrm>
            <a:off x="335360" y="39330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E7BD5ACE-BA14-DCDE-548A-63670CC57955}"/>
              </a:ext>
            </a:extLst>
          </p:cNvPr>
          <p:cNvSpPr txBox="1"/>
          <p:nvPr/>
        </p:nvSpPr>
        <p:spPr>
          <a:xfrm>
            <a:off x="335360" y="5445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219" name="楕円 218">
            <a:extLst>
              <a:ext uri="{FF2B5EF4-FFF2-40B4-BE49-F238E27FC236}">
                <a16:creationId xmlns:a16="http://schemas.microsoft.com/office/drawing/2014/main" id="{61FF606B-6C33-C05F-2E71-F2E29B0C9EAB}"/>
              </a:ext>
            </a:extLst>
          </p:cNvPr>
          <p:cNvSpPr/>
          <p:nvPr/>
        </p:nvSpPr>
        <p:spPr>
          <a:xfrm>
            <a:off x="8184232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楕円 220">
            <a:extLst>
              <a:ext uri="{FF2B5EF4-FFF2-40B4-BE49-F238E27FC236}">
                <a16:creationId xmlns:a16="http://schemas.microsoft.com/office/drawing/2014/main" id="{D69BD529-1015-B961-19B2-C0E134820AE7}"/>
              </a:ext>
            </a:extLst>
          </p:cNvPr>
          <p:cNvSpPr/>
          <p:nvPr/>
        </p:nvSpPr>
        <p:spPr>
          <a:xfrm>
            <a:off x="6744072" y="479715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B7288444-DA22-477D-927A-70BCECAD2EDA}"/>
              </a:ext>
            </a:extLst>
          </p:cNvPr>
          <p:cNvSpPr/>
          <p:nvPr/>
        </p:nvSpPr>
        <p:spPr>
          <a:xfrm>
            <a:off x="5303912" y="33569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楕円 222">
            <a:extLst>
              <a:ext uri="{FF2B5EF4-FFF2-40B4-BE49-F238E27FC236}">
                <a16:creationId xmlns:a16="http://schemas.microsoft.com/office/drawing/2014/main" id="{1B017169-96CC-0FE0-FAB7-A89154482234}"/>
              </a:ext>
            </a:extLst>
          </p:cNvPr>
          <p:cNvSpPr/>
          <p:nvPr/>
        </p:nvSpPr>
        <p:spPr>
          <a:xfrm>
            <a:off x="6744072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7F7F9A13-EC41-7250-A9C9-9CEA45A2B581}"/>
              </a:ext>
            </a:extLst>
          </p:cNvPr>
          <p:cNvSpPr txBox="1"/>
          <p:nvPr/>
        </p:nvSpPr>
        <p:spPr>
          <a:xfrm>
            <a:off x="6888088" y="15567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DB54F40A-7D57-7621-F997-726FB21DC6DC}"/>
              </a:ext>
            </a:extLst>
          </p:cNvPr>
          <p:cNvSpPr txBox="1"/>
          <p:nvPr/>
        </p:nvSpPr>
        <p:spPr>
          <a:xfrm>
            <a:off x="8256240" y="35730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0B81B11E-D5CE-4138-6A2C-E35E717D780F}"/>
              </a:ext>
            </a:extLst>
          </p:cNvPr>
          <p:cNvSpPr txBox="1"/>
          <p:nvPr/>
        </p:nvSpPr>
        <p:spPr>
          <a:xfrm>
            <a:off x="6312024" y="44371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2A43E72B-FBF9-116A-8E76-596B7DCC4486}"/>
              </a:ext>
            </a:extLst>
          </p:cNvPr>
          <p:cNvSpPr txBox="1"/>
          <p:nvPr/>
        </p:nvSpPr>
        <p:spPr>
          <a:xfrm>
            <a:off x="4943872" y="29249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A69C14A-D67A-9F9D-31FE-E4FB2A432D77}"/>
              </a:ext>
            </a:extLst>
          </p:cNvPr>
          <p:cNvCxnSpPr>
            <a:cxnSpLocks/>
          </p:cNvCxnSpPr>
          <p:nvPr/>
        </p:nvCxnSpPr>
        <p:spPr>
          <a:xfrm flipV="1">
            <a:off x="177552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0294EB5-3C93-99E1-AF49-D8E0C9C0F487}"/>
              </a:ext>
            </a:extLst>
          </p:cNvPr>
          <p:cNvCxnSpPr>
            <a:cxnSpLocks/>
          </p:cNvCxnSpPr>
          <p:nvPr/>
        </p:nvCxnSpPr>
        <p:spPr>
          <a:xfrm>
            <a:off x="33536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8747AA-8E26-14A4-D903-56DC1D934BAB}"/>
                  </a:ext>
                </a:extLst>
              </p:cNvPr>
              <p:cNvSpPr txBox="1"/>
              <p:nvPr/>
            </p:nvSpPr>
            <p:spPr>
              <a:xfrm>
                <a:off x="2495600" y="1268760"/>
                <a:ext cx="769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8747AA-8E26-14A4-D903-56DC1D934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1268760"/>
                <a:ext cx="769954" cy="276999"/>
              </a:xfrm>
              <a:prstGeom prst="rect">
                <a:avLst/>
              </a:prstGeom>
              <a:blipFill>
                <a:blip r:embed="rId2"/>
                <a:stretch>
                  <a:fillRect l="-6299" t="-2174" r="-10236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CC85471-5B6E-3840-9A03-EBBB07DCD721}"/>
                  </a:ext>
                </a:extLst>
              </p:cNvPr>
              <p:cNvSpPr txBox="1"/>
              <p:nvPr/>
            </p:nvSpPr>
            <p:spPr>
              <a:xfrm>
                <a:off x="6096000" y="1268760"/>
                <a:ext cx="907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CC85471-5B6E-3840-9A03-EBBB07DCD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68760"/>
                <a:ext cx="907813" cy="276999"/>
              </a:xfrm>
              <a:prstGeom prst="rect">
                <a:avLst/>
              </a:prstGeom>
              <a:blipFill>
                <a:blip r:embed="rId3"/>
                <a:stretch>
                  <a:fillRect l="-5369" t="-2174" r="-872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CF2CFAC-9ECB-68D2-300E-D38E678E8281}"/>
                  </a:ext>
                </a:extLst>
              </p:cNvPr>
              <p:cNvSpPr txBox="1"/>
              <p:nvPr/>
            </p:nvSpPr>
            <p:spPr>
              <a:xfrm>
                <a:off x="9768408" y="1268760"/>
                <a:ext cx="10649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Ω∇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CF2CFAC-9ECB-68D2-300E-D38E678E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408" y="1268760"/>
                <a:ext cx="1064907" cy="276999"/>
              </a:xfrm>
              <a:prstGeom prst="rect">
                <a:avLst/>
              </a:prstGeom>
              <a:blipFill>
                <a:blip r:embed="rId4"/>
                <a:stretch>
                  <a:fillRect l="-4571" t="-2174" r="-7429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CB0B1BB-6E3D-4B63-E8AD-49575A75F594}"/>
                  </a:ext>
                </a:extLst>
              </p:cNvPr>
              <p:cNvSpPr txBox="1"/>
              <p:nvPr/>
            </p:nvSpPr>
            <p:spPr>
              <a:xfrm>
                <a:off x="1559496" y="27089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CB0B1BB-6E3D-4B63-E8AD-49575A75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70892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D8031E-D35C-3582-6DD1-4464AF748FB4}"/>
                  </a:ext>
                </a:extLst>
              </p:cNvPr>
              <p:cNvSpPr txBox="1"/>
              <p:nvPr/>
            </p:nvSpPr>
            <p:spPr>
              <a:xfrm>
                <a:off x="3287688" y="2564904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5D8031E-D35C-3582-6DD1-4464AF748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688" y="2564904"/>
                <a:ext cx="184922" cy="276999"/>
              </a:xfrm>
              <a:prstGeom prst="rect">
                <a:avLst/>
              </a:prstGeom>
              <a:blipFill>
                <a:blip r:embed="rId6"/>
                <a:stretch>
                  <a:fillRect l="-32258" r="-225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73B623B-C056-E6DE-DE04-C302B493ADD7}"/>
                  </a:ext>
                </a:extLst>
              </p:cNvPr>
              <p:cNvSpPr txBox="1"/>
              <p:nvPr/>
            </p:nvSpPr>
            <p:spPr>
              <a:xfrm>
                <a:off x="1703512" y="908720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73B623B-C056-E6DE-DE04-C302B493A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908720"/>
                <a:ext cx="183961" cy="276999"/>
              </a:xfrm>
              <a:prstGeom prst="rect">
                <a:avLst/>
              </a:prstGeom>
              <a:blipFill>
                <a:blip r:embed="rId7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>
            <a:extLst>
              <a:ext uri="{FF2B5EF4-FFF2-40B4-BE49-F238E27FC236}">
                <a16:creationId xmlns:a16="http://schemas.microsoft.com/office/drawing/2014/main" id="{4A539B07-43C2-21ED-4656-D2ED629B8C1B}"/>
              </a:ext>
            </a:extLst>
          </p:cNvPr>
          <p:cNvSpPr/>
          <p:nvPr/>
        </p:nvSpPr>
        <p:spPr>
          <a:xfrm>
            <a:off x="1415480" y="2348880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A0AB48E-F216-43AD-6444-3F17353D1891}"/>
              </a:ext>
            </a:extLst>
          </p:cNvPr>
          <p:cNvSpPr/>
          <p:nvPr/>
        </p:nvSpPr>
        <p:spPr>
          <a:xfrm>
            <a:off x="1055440" y="1988840"/>
            <a:ext cx="1440160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DED92E4-5C78-2D2B-0637-A4AB26FE8565}"/>
              </a:ext>
            </a:extLst>
          </p:cNvPr>
          <p:cNvSpPr/>
          <p:nvPr/>
        </p:nvSpPr>
        <p:spPr>
          <a:xfrm>
            <a:off x="695400" y="1628800"/>
            <a:ext cx="2160240" cy="2160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0FF1614-27CE-5DC4-1FC6-16DA80AE9C48}"/>
              </a:ext>
            </a:extLst>
          </p:cNvPr>
          <p:cNvCxnSpPr>
            <a:cxnSpLocks/>
          </p:cNvCxnSpPr>
          <p:nvPr/>
        </p:nvCxnSpPr>
        <p:spPr>
          <a:xfrm flipV="1">
            <a:off x="537592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44977D7-1528-8A7E-FEAD-332ED2FDC09C}"/>
              </a:ext>
            </a:extLst>
          </p:cNvPr>
          <p:cNvCxnSpPr>
            <a:cxnSpLocks/>
          </p:cNvCxnSpPr>
          <p:nvPr/>
        </p:nvCxnSpPr>
        <p:spPr>
          <a:xfrm>
            <a:off x="393576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E38F2E-9B91-D3DE-8102-A3D7676D0C86}"/>
                  </a:ext>
                </a:extLst>
              </p:cNvPr>
              <p:cNvSpPr txBox="1"/>
              <p:nvPr/>
            </p:nvSpPr>
            <p:spPr>
              <a:xfrm>
                <a:off x="5159896" y="27089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DE38F2E-9B91-D3DE-8102-A3D7676D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2708920"/>
                <a:ext cx="214033" cy="276999"/>
              </a:xfrm>
              <a:prstGeom prst="rect">
                <a:avLst/>
              </a:prstGeom>
              <a:blipFill>
                <a:blip r:embed="rId8"/>
                <a:stretch>
                  <a:fillRect l="-25000" r="-22222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59924C2-13C1-0A30-B70F-F75577ED2201}"/>
                  </a:ext>
                </a:extLst>
              </p:cNvPr>
              <p:cNvSpPr txBox="1"/>
              <p:nvPr/>
            </p:nvSpPr>
            <p:spPr>
              <a:xfrm>
                <a:off x="6888088" y="2564904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59924C2-13C1-0A30-B70F-F75577ED2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2564904"/>
                <a:ext cx="184922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1C88BB4-D8E9-028F-5C67-C8F06558B175}"/>
                  </a:ext>
                </a:extLst>
              </p:cNvPr>
              <p:cNvSpPr txBox="1"/>
              <p:nvPr/>
            </p:nvSpPr>
            <p:spPr>
              <a:xfrm>
                <a:off x="5303912" y="908720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01C88BB4-D8E9-028F-5C67-C8F06558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908720"/>
                <a:ext cx="183961" cy="276999"/>
              </a:xfrm>
              <a:prstGeom prst="rect">
                <a:avLst/>
              </a:prstGeom>
              <a:blipFill>
                <a:blip r:embed="rId10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楕円 22">
            <a:extLst>
              <a:ext uri="{FF2B5EF4-FFF2-40B4-BE49-F238E27FC236}">
                <a16:creationId xmlns:a16="http://schemas.microsoft.com/office/drawing/2014/main" id="{6E84599B-2E85-6B1B-9315-BCFD460C3AEB}"/>
              </a:ext>
            </a:extLst>
          </p:cNvPr>
          <p:cNvSpPr/>
          <p:nvPr/>
        </p:nvSpPr>
        <p:spPr>
          <a:xfrm>
            <a:off x="5015880" y="2348880"/>
            <a:ext cx="720080" cy="7200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09900AB-E7AA-9281-1965-BA8359A84D91}"/>
              </a:ext>
            </a:extLst>
          </p:cNvPr>
          <p:cNvSpPr/>
          <p:nvPr/>
        </p:nvSpPr>
        <p:spPr>
          <a:xfrm>
            <a:off x="4655840" y="1988840"/>
            <a:ext cx="1440160" cy="144016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F816D32C-11D6-F358-DB4C-0F983A4728EF}"/>
              </a:ext>
            </a:extLst>
          </p:cNvPr>
          <p:cNvSpPr/>
          <p:nvPr/>
        </p:nvSpPr>
        <p:spPr>
          <a:xfrm>
            <a:off x="4295800" y="1628800"/>
            <a:ext cx="2160240" cy="2160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7EAC9A-464C-F12D-EF34-9DDDA6508A2E}"/>
              </a:ext>
            </a:extLst>
          </p:cNvPr>
          <p:cNvCxnSpPr>
            <a:stCxn id="23" idx="6"/>
            <a:endCxn id="24" idx="6"/>
          </p:cNvCxnSpPr>
          <p:nvPr/>
        </p:nvCxnSpPr>
        <p:spPr>
          <a:xfrm>
            <a:off x="5735960" y="270892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FC65578-DE24-0C04-B881-AB88300AE289}"/>
              </a:ext>
            </a:extLst>
          </p:cNvPr>
          <p:cNvCxnSpPr/>
          <p:nvPr/>
        </p:nvCxnSpPr>
        <p:spPr>
          <a:xfrm>
            <a:off x="6096000" y="270892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E85195-6229-A28D-1379-BBE348449F06}"/>
              </a:ext>
            </a:extLst>
          </p:cNvPr>
          <p:cNvCxnSpPr/>
          <p:nvPr/>
        </p:nvCxnSpPr>
        <p:spPr>
          <a:xfrm>
            <a:off x="6456040" y="270892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3B597C4-8591-115E-38C0-05CB5D409EA5}"/>
              </a:ext>
            </a:extLst>
          </p:cNvPr>
          <p:cNvCxnSpPr>
            <a:cxnSpLocks/>
            <a:endCxn id="24" idx="4"/>
          </p:cNvCxnSpPr>
          <p:nvPr/>
        </p:nvCxnSpPr>
        <p:spPr>
          <a:xfrm>
            <a:off x="5375920" y="306896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18A077C-8022-4E90-C57A-4A0ADCED2799}"/>
              </a:ext>
            </a:extLst>
          </p:cNvPr>
          <p:cNvCxnSpPr>
            <a:cxnSpLocks/>
          </p:cNvCxnSpPr>
          <p:nvPr/>
        </p:nvCxnSpPr>
        <p:spPr>
          <a:xfrm>
            <a:off x="5375920" y="342900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7DF7674-E028-FDDC-B535-00E9BF1F98CE}"/>
              </a:ext>
            </a:extLst>
          </p:cNvPr>
          <p:cNvCxnSpPr>
            <a:cxnSpLocks/>
          </p:cNvCxnSpPr>
          <p:nvPr/>
        </p:nvCxnSpPr>
        <p:spPr>
          <a:xfrm>
            <a:off x="5375920" y="37890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305AE2E-638D-47AE-0F35-5B4E32F613C5}"/>
              </a:ext>
            </a:extLst>
          </p:cNvPr>
          <p:cNvCxnSpPr>
            <a:cxnSpLocks/>
          </p:cNvCxnSpPr>
          <p:nvPr/>
        </p:nvCxnSpPr>
        <p:spPr>
          <a:xfrm flipH="1">
            <a:off x="4655840" y="2708920"/>
            <a:ext cx="3684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F1FBA70-306A-469D-7DE8-DC71E941EAFA}"/>
              </a:ext>
            </a:extLst>
          </p:cNvPr>
          <p:cNvCxnSpPr>
            <a:cxnSpLocks/>
          </p:cNvCxnSpPr>
          <p:nvPr/>
        </p:nvCxnSpPr>
        <p:spPr>
          <a:xfrm flipH="1">
            <a:off x="4295800" y="2708920"/>
            <a:ext cx="3684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EDD0F59-12B0-462A-E8A4-CA7CB11FD13C}"/>
              </a:ext>
            </a:extLst>
          </p:cNvPr>
          <p:cNvCxnSpPr>
            <a:cxnSpLocks/>
          </p:cNvCxnSpPr>
          <p:nvPr/>
        </p:nvCxnSpPr>
        <p:spPr>
          <a:xfrm flipH="1">
            <a:off x="3935760" y="2708920"/>
            <a:ext cx="3684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138BFDE-FFC7-97CE-C43B-0E7C0D4BCF63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375920" y="198884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0406AB17-812C-E091-41E2-B066175A9795}"/>
              </a:ext>
            </a:extLst>
          </p:cNvPr>
          <p:cNvCxnSpPr>
            <a:cxnSpLocks/>
          </p:cNvCxnSpPr>
          <p:nvPr/>
        </p:nvCxnSpPr>
        <p:spPr>
          <a:xfrm flipV="1">
            <a:off x="5375920" y="162880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D1401C-3560-7E42-E019-DC5584438B01}"/>
              </a:ext>
            </a:extLst>
          </p:cNvPr>
          <p:cNvCxnSpPr>
            <a:cxnSpLocks/>
          </p:cNvCxnSpPr>
          <p:nvPr/>
        </p:nvCxnSpPr>
        <p:spPr>
          <a:xfrm flipV="1">
            <a:off x="5375920" y="126876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B67EA62D-674B-F5A8-279A-FBE2A67C8FCE}"/>
              </a:ext>
            </a:extLst>
          </p:cNvPr>
          <p:cNvCxnSpPr>
            <a:cxnSpLocks/>
          </p:cNvCxnSpPr>
          <p:nvPr/>
        </p:nvCxnSpPr>
        <p:spPr>
          <a:xfrm flipV="1">
            <a:off x="9048328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CD4AD3B-8839-157B-921B-579E6253E4D6}"/>
              </a:ext>
            </a:extLst>
          </p:cNvPr>
          <p:cNvCxnSpPr>
            <a:cxnSpLocks/>
          </p:cNvCxnSpPr>
          <p:nvPr/>
        </p:nvCxnSpPr>
        <p:spPr>
          <a:xfrm>
            <a:off x="7608168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9AA4C6C-42FA-62F4-4BE3-48FA946A96BC}"/>
                  </a:ext>
                </a:extLst>
              </p:cNvPr>
              <p:cNvSpPr txBox="1"/>
              <p:nvPr/>
            </p:nvSpPr>
            <p:spPr>
              <a:xfrm>
                <a:off x="8832304" y="27089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9AA4C6C-42FA-62F4-4BE3-48FA946A9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2708920"/>
                <a:ext cx="214033" cy="276999"/>
              </a:xfrm>
              <a:prstGeom prst="rect">
                <a:avLst/>
              </a:prstGeom>
              <a:blipFill>
                <a:blip r:embed="rId11"/>
                <a:stretch>
                  <a:fillRect l="-28571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4A8D2C1-72B1-C5D2-07E3-BF2FD937C1BC}"/>
                  </a:ext>
                </a:extLst>
              </p:cNvPr>
              <p:cNvSpPr txBox="1"/>
              <p:nvPr/>
            </p:nvSpPr>
            <p:spPr>
              <a:xfrm>
                <a:off x="10560496" y="2564904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4A8D2C1-72B1-C5D2-07E3-BF2FD937C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496" y="2564904"/>
                <a:ext cx="184922" cy="276999"/>
              </a:xfrm>
              <a:prstGeom prst="rect">
                <a:avLst/>
              </a:prstGeom>
              <a:blipFill>
                <a:blip r:embed="rId12"/>
                <a:stretch>
                  <a:fillRect l="-32258" r="-225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2D81C85-D8ED-DCF6-0207-B3A462C3DF94}"/>
                  </a:ext>
                </a:extLst>
              </p:cNvPr>
              <p:cNvSpPr txBox="1"/>
              <p:nvPr/>
            </p:nvSpPr>
            <p:spPr>
              <a:xfrm>
                <a:off x="9624392" y="908720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2D81C85-D8ED-DCF6-0207-B3A462C3D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908720"/>
                <a:ext cx="183961" cy="276999"/>
              </a:xfrm>
              <a:prstGeom prst="rect">
                <a:avLst/>
              </a:prstGeom>
              <a:blipFill>
                <a:blip r:embed="rId13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>
            <a:extLst>
              <a:ext uri="{FF2B5EF4-FFF2-40B4-BE49-F238E27FC236}">
                <a16:creationId xmlns:a16="http://schemas.microsoft.com/office/drawing/2014/main" id="{023D5C8D-159B-F367-E592-52979D32610A}"/>
              </a:ext>
            </a:extLst>
          </p:cNvPr>
          <p:cNvSpPr/>
          <p:nvPr/>
        </p:nvSpPr>
        <p:spPr>
          <a:xfrm>
            <a:off x="8688288" y="2348880"/>
            <a:ext cx="720080" cy="7200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98028798-540D-6546-5549-8A964A12D4E4}"/>
              </a:ext>
            </a:extLst>
          </p:cNvPr>
          <p:cNvSpPr/>
          <p:nvPr/>
        </p:nvSpPr>
        <p:spPr>
          <a:xfrm>
            <a:off x="8328248" y="1988840"/>
            <a:ext cx="1440160" cy="144016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C365FD38-4811-9771-2545-A8C1D0516DFD}"/>
              </a:ext>
            </a:extLst>
          </p:cNvPr>
          <p:cNvSpPr/>
          <p:nvPr/>
        </p:nvSpPr>
        <p:spPr>
          <a:xfrm>
            <a:off x="7968208" y="1628800"/>
            <a:ext cx="2160240" cy="21602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EC68B22-327B-E70E-6728-B2CB827B5258}"/>
              </a:ext>
            </a:extLst>
          </p:cNvPr>
          <p:cNvCxnSpPr>
            <a:stCxn id="50" idx="6"/>
            <a:endCxn id="51" idx="6"/>
          </p:cNvCxnSpPr>
          <p:nvPr/>
        </p:nvCxnSpPr>
        <p:spPr>
          <a:xfrm>
            <a:off x="9408368" y="2708920"/>
            <a:ext cx="3600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EC85589-0391-E83A-5D5B-1E953404DC8C}"/>
              </a:ext>
            </a:extLst>
          </p:cNvPr>
          <p:cNvCxnSpPr/>
          <p:nvPr/>
        </p:nvCxnSpPr>
        <p:spPr>
          <a:xfrm>
            <a:off x="9768408" y="2708920"/>
            <a:ext cx="3600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5CFF049-3B64-5606-9BB9-1A105E15F910}"/>
              </a:ext>
            </a:extLst>
          </p:cNvPr>
          <p:cNvCxnSpPr/>
          <p:nvPr/>
        </p:nvCxnSpPr>
        <p:spPr>
          <a:xfrm>
            <a:off x="10128448" y="2708920"/>
            <a:ext cx="3600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DC1B6AB-E9FD-9A88-AFD9-DD600EE0BBC6}"/>
              </a:ext>
            </a:extLst>
          </p:cNvPr>
          <p:cNvCxnSpPr>
            <a:cxnSpLocks/>
            <a:endCxn id="51" idx="4"/>
          </p:cNvCxnSpPr>
          <p:nvPr/>
        </p:nvCxnSpPr>
        <p:spPr>
          <a:xfrm>
            <a:off x="9048328" y="3068960"/>
            <a:ext cx="0" cy="36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FB8F238-A711-ABE5-4A9E-498B15B98B1A}"/>
              </a:ext>
            </a:extLst>
          </p:cNvPr>
          <p:cNvCxnSpPr>
            <a:cxnSpLocks/>
          </p:cNvCxnSpPr>
          <p:nvPr/>
        </p:nvCxnSpPr>
        <p:spPr>
          <a:xfrm>
            <a:off x="9048328" y="3429000"/>
            <a:ext cx="0" cy="36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C86F1A1-7F57-3D12-871D-FEA1E71D6E2E}"/>
              </a:ext>
            </a:extLst>
          </p:cNvPr>
          <p:cNvCxnSpPr>
            <a:cxnSpLocks/>
          </p:cNvCxnSpPr>
          <p:nvPr/>
        </p:nvCxnSpPr>
        <p:spPr>
          <a:xfrm>
            <a:off x="9048328" y="3789040"/>
            <a:ext cx="0" cy="36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E2AA6EB-1845-BB7C-8F45-912C50ED420C}"/>
              </a:ext>
            </a:extLst>
          </p:cNvPr>
          <p:cNvCxnSpPr>
            <a:cxnSpLocks/>
          </p:cNvCxnSpPr>
          <p:nvPr/>
        </p:nvCxnSpPr>
        <p:spPr>
          <a:xfrm flipH="1">
            <a:off x="8328248" y="2708920"/>
            <a:ext cx="3684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C689A6A-F06B-B43B-C892-C773F87F55AA}"/>
              </a:ext>
            </a:extLst>
          </p:cNvPr>
          <p:cNvCxnSpPr>
            <a:cxnSpLocks/>
          </p:cNvCxnSpPr>
          <p:nvPr/>
        </p:nvCxnSpPr>
        <p:spPr>
          <a:xfrm flipH="1">
            <a:off x="7968208" y="2708920"/>
            <a:ext cx="3684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913BA18-4959-6E45-6E24-8B30BA37F059}"/>
              </a:ext>
            </a:extLst>
          </p:cNvPr>
          <p:cNvCxnSpPr>
            <a:cxnSpLocks/>
          </p:cNvCxnSpPr>
          <p:nvPr/>
        </p:nvCxnSpPr>
        <p:spPr>
          <a:xfrm flipH="1">
            <a:off x="7608168" y="2708920"/>
            <a:ext cx="36842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1728AB1-B4B5-96FF-DE07-267FEA3846B4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9048328" y="1988840"/>
            <a:ext cx="0" cy="36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E0F8EC8-2F04-CFAC-D73A-0A0C6FFF886F}"/>
              </a:ext>
            </a:extLst>
          </p:cNvPr>
          <p:cNvCxnSpPr>
            <a:cxnSpLocks/>
          </p:cNvCxnSpPr>
          <p:nvPr/>
        </p:nvCxnSpPr>
        <p:spPr>
          <a:xfrm flipV="1">
            <a:off x="9048328" y="1628800"/>
            <a:ext cx="0" cy="36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780A5957-B552-331E-8E74-07B4172EAEBC}"/>
              </a:ext>
            </a:extLst>
          </p:cNvPr>
          <p:cNvCxnSpPr>
            <a:cxnSpLocks/>
          </p:cNvCxnSpPr>
          <p:nvPr/>
        </p:nvCxnSpPr>
        <p:spPr>
          <a:xfrm flipV="1">
            <a:off x="9048328" y="1268760"/>
            <a:ext cx="0" cy="36004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D2D827E6-B7FB-94C5-EE4C-E7312EA0F2AC}"/>
              </a:ext>
            </a:extLst>
          </p:cNvPr>
          <p:cNvCxnSpPr/>
          <p:nvPr/>
        </p:nvCxnSpPr>
        <p:spPr>
          <a:xfrm>
            <a:off x="9048328" y="162880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B1CF61F-03EA-BB72-72C7-A4F80B32A9C8}"/>
              </a:ext>
            </a:extLst>
          </p:cNvPr>
          <p:cNvCxnSpPr/>
          <p:nvPr/>
        </p:nvCxnSpPr>
        <p:spPr>
          <a:xfrm>
            <a:off x="9048328" y="198884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ADE7747-D849-DFDB-D7A7-962FB13A8BFD}"/>
              </a:ext>
            </a:extLst>
          </p:cNvPr>
          <p:cNvCxnSpPr/>
          <p:nvPr/>
        </p:nvCxnSpPr>
        <p:spPr>
          <a:xfrm>
            <a:off x="9048328" y="2348880"/>
            <a:ext cx="3600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弧 68">
            <a:extLst>
              <a:ext uri="{FF2B5EF4-FFF2-40B4-BE49-F238E27FC236}">
                <a16:creationId xmlns:a16="http://schemas.microsoft.com/office/drawing/2014/main" id="{88A01918-1AA4-21CF-F2C6-897BF0862B0A}"/>
              </a:ext>
            </a:extLst>
          </p:cNvPr>
          <p:cNvSpPr/>
          <p:nvPr/>
        </p:nvSpPr>
        <p:spPr>
          <a:xfrm>
            <a:off x="8976320" y="1340768"/>
            <a:ext cx="360040" cy="36004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1414AD9-C871-3002-12C0-9F481D9B7E85}"/>
              </a:ext>
            </a:extLst>
          </p:cNvPr>
          <p:cNvCxnSpPr>
            <a:cxnSpLocks/>
          </p:cNvCxnSpPr>
          <p:nvPr/>
        </p:nvCxnSpPr>
        <p:spPr>
          <a:xfrm flipH="1">
            <a:off x="8688288" y="3068960"/>
            <a:ext cx="3684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03DC423-CAFB-F942-82C5-09B40A439FFA}"/>
              </a:ext>
            </a:extLst>
          </p:cNvPr>
          <p:cNvCxnSpPr>
            <a:cxnSpLocks/>
          </p:cNvCxnSpPr>
          <p:nvPr/>
        </p:nvCxnSpPr>
        <p:spPr>
          <a:xfrm flipH="1">
            <a:off x="8688288" y="3429000"/>
            <a:ext cx="3684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F4E072-E192-A86A-8A5E-FCB711D4F5A0}"/>
              </a:ext>
            </a:extLst>
          </p:cNvPr>
          <p:cNvCxnSpPr>
            <a:cxnSpLocks/>
          </p:cNvCxnSpPr>
          <p:nvPr/>
        </p:nvCxnSpPr>
        <p:spPr>
          <a:xfrm flipH="1">
            <a:off x="8688288" y="3789040"/>
            <a:ext cx="36842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C7D79B-F9F3-8755-0698-F646F64DB530}"/>
              </a:ext>
            </a:extLst>
          </p:cNvPr>
          <p:cNvCxnSpPr>
            <a:cxnSpLocks/>
          </p:cNvCxnSpPr>
          <p:nvPr/>
        </p:nvCxnSpPr>
        <p:spPr>
          <a:xfrm flipV="1">
            <a:off x="8688288" y="234888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3B556C1-5285-F1E0-1383-B8480DDC815B}"/>
              </a:ext>
            </a:extLst>
          </p:cNvPr>
          <p:cNvCxnSpPr>
            <a:cxnSpLocks/>
          </p:cNvCxnSpPr>
          <p:nvPr/>
        </p:nvCxnSpPr>
        <p:spPr>
          <a:xfrm flipV="1">
            <a:off x="8328248" y="234888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7FD5E2D-5170-BB06-E93E-DC9B79673FC4}"/>
              </a:ext>
            </a:extLst>
          </p:cNvPr>
          <p:cNvCxnSpPr>
            <a:cxnSpLocks/>
          </p:cNvCxnSpPr>
          <p:nvPr/>
        </p:nvCxnSpPr>
        <p:spPr>
          <a:xfrm flipV="1">
            <a:off x="7968208" y="234888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95C8566-6DF6-38DA-7504-130519AE0D02}"/>
              </a:ext>
            </a:extLst>
          </p:cNvPr>
          <p:cNvCxnSpPr>
            <a:cxnSpLocks/>
          </p:cNvCxnSpPr>
          <p:nvPr/>
        </p:nvCxnSpPr>
        <p:spPr>
          <a:xfrm>
            <a:off x="9408368" y="27089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C1E1DBB-E5D8-DCEC-762A-D96CA3824824}"/>
              </a:ext>
            </a:extLst>
          </p:cNvPr>
          <p:cNvCxnSpPr>
            <a:cxnSpLocks/>
          </p:cNvCxnSpPr>
          <p:nvPr/>
        </p:nvCxnSpPr>
        <p:spPr>
          <a:xfrm>
            <a:off x="9768408" y="27089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515C900F-22D5-45CB-9B61-4C206AAFFDE1}"/>
              </a:ext>
            </a:extLst>
          </p:cNvPr>
          <p:cNvCxnSpPr>
            <a:cxnSpLocks/>
          </p:cNvCxnSpPr>
          <p:nvPr/>
        </p:nvCxnSpPr>
        <p:spPr>
          <a:xfrm>
            <a:off x="10128448" y="2708920"/>
            <a:ext cx="0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円弧 80">
            <a:extLst>
              <a:ext uri="{FF2B5EF4-FFF2-40B4-BE49-F238E27FC236}">
                <a16:creationId xmlns:a16="http://schemas.microsoft.com/office/drawing/2014/main" id="{1EE2E523-5C14-F5B9-7DAB-97B643818825}"/>
              </a:ext>
            </a:extLst>
          </p:cNvPr>
          <p:cNvSpPr/>
          <p:nvPr/>
        </p:nvSpPr>
        <p:spPr>
          <a:xfrm rot="5400000">
            <a:off x="10056440" y="2636912"/>
            <a:ext cx="360040" cy="36004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1DD50992-A9A9-63A5-8D27-28080C1381A2}"/>
              </a:ext>
            </a:extLst>
          </p:cNvPr>
          <p:cNvSpPr/>
          <p:nvPr/>
        </p:nvSpPr>
        <p:spPr>
          <a:xfrm rot="10800000">
            <a:off x="8760296" y="3717032"/>
            <a:ext cx="360040" cy="36004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弧 82">
            <a:extLst>
              <a:ext uri="{FF2B5EF4-FFF2-40B4-BE49-F238E27FC236}">
                <a16:creationId xmlns:a16="http://schemas.microsoft.com/office/drawing/2014/main" id="{61F3DEED-6679-AA0D-A429-8B8FA5C60CC4}"/>
              </a:ext>
            </a:extLst>
          </p:cNvPr>
          <p:cNvSpPr/>
          <p:nvPr/>
        </p:nvSpPr>
        <p:spPr>
          <a:xfrm rot="16200000">
            <a:off x="7680176" y="2420888"/>
            <a:ext cx="360040" cy="360040"/>
          </a:xfrm>
          <a:prstGeom prst="arc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矢印: 右 83">
            <a:extLst>
              <a:ext uri="{FF2B5EF4-FFF2-40B4-BE49-F238E27FC236}">
                <a16:creationId xmlns:a16="http://schemas.microsoft.com/office/drawing/2014/main" id="{7BB7FDBD-55B3-0CA1-D245-9B349585E031}"/>
              </a:ext>
            </a:extLst>
          </p:cNvPr>
          <p:cNvSpPr/>
          <p:nvPr/>
        </p:nvSpPr>
        <p:spPr>
          <a:xfrm>
            <a:off x="3575720" y="256490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矢印: 右 85">
            <a:extLst>
              <a:ext uri="{FF2B5EF4-FFF2-40B4-BE49-F238E27FC236}">
                <a16:creationId xmlns:a16="http://schemas.microsoft.com/office/drawing/2014/main" id="{E0C13F15-70AA-6034-B9AA-7C57B1E0F6FA}"/>
              </a:ext>
            </a:extLst>
          </p:cNvPr>
          <p:cNvSpPr/>
          <p:nvPr/>
        </p:nvSpPr>
        <p:spPr>
          <a:xfrm>
            <a:off x="7176120" y="2564904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F1B8CA1-7179-5A1A-951B-375E49F41B5A}"/>
              </a:ext>
            </a:extLst>
          </p:cNvPr>
          <p:cNvCxnSpPr>
            <a:cxnSpLocks/>
          </p:cNvCxnSpPr>
          <p:nvPr/>
        </p:nvCxnSpPr>
        <p:spPr>
          <a:xfrm>
            <a:off x="983432" y="2708920"/>
            <a:ext cx="439248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07B8968-404D-F118-5602-08DF1B55A4A1}"/>
              </a:ext>
            </a:extLst>
          </p:cNvPr>
          <p:cNvCxnSpPr/>
          <p:nvPr/>
        </p:nvCxnSpPr>
        <p:spPr>
          <a:xfrm>
            <a:off x="2495600" y="126876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497877-CE79-65DB-456D-6E01FFAD684A}"/>
              </a:ext>
            </a:extLst>
          </p:cNvPr>
          <p:cNvCxnSpPr/>
          <p:nvPr/>
        </p:nvCxnSpPr>
        <p:spPr>
          <a:xfrm>
            <a:off x="3575720" y="126876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06795F5-13E8-E016-59B5-C013AF5D1A93}"/>
                  </a:ext>
                </a:extLst>
              </p:cNvPr>
              <p:cNvSpPr txBox="1"/>
              <p:nvPr/>
            </p:nvSpPr>
            <p:spPr>
              <a:xfrm>
                <a:off x="5591944" y="249289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06795F5-13E8-E016-59B5-C013AF5D1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9289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47FD18-D6A9-04D2-AD8E-B127A0C588AD}"/>
                  </a:ext>
                </a:extLst>
              </p:cNvPr>
              <p:cNvSpPr txBox="1"/>
              <p:nvPr/>
            </p:nvSpPr>
            <p:spPr>
              <a:xfrm>
                <a:off x="2279576" y="2708920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47FD18-D6A9-04D2-AD8E-B127A0C5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708920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1E789EE-FBA2-32B1-9874-A2DBB1AC0921}"/>
                  </a:ext>
                </a:extLst>
              </p:cNvPr>
              <p:cNvSpPr txBox="1"/>
              <p:nvPr/>
            </p:nvSpPr>
            <p:spPr>
              <a:xfrm>
                <a:off x="3215680" y="2708920"/>
                <a:ext cx="775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1E789EE-FBA2-32B1-9874-A2DBB1AC0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708920"/>
                <a:ext cx="7759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B2BADB-31F5-4336-F6E0-46E7EA6BF899}"/>
                  </a:ext>
                </a:extLst>
              </p:cNvPr>
              <p:cNvSpPr txBox="1"/>
              <p:nvPr/>
            </p:nvSpPr>
            <p:spPr>
              <a:xfrm>
                <a:off x="3071664" y="764704"/>
                <a:ext cx="1100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7B2BADB-31F5-4336-F6E0-46E7EA6BF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764704"/>
                <a:ext cx="110094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矢印: 右 8">
            <a:extLst>
              <a:ext uri="{FF2B5EF4-FFF2-40B4-BE49-F238E27FC236}">
                <a16:creationId xmlns:a16="http://schemas.microsoft.com/office/drawing/2014/main" id="{70DB1B1D-592A-C1EB-8C3B-EA94CBA3E0FB}"/>
              </a:ext>
            </a:extLst>
          </p:cNvPr>
          <p:cNvSpPr/>
          <p:nvPr/>
        </p:nvSpPr>
        <p:spPr>
          <a:xfrm>
            <a:off x="3575720" y="177281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D964816-58EB-C526-0095-45365BD177F7}"/>
              </a:ext>
            </a:extLst>
          </p:cNvPr>
          <p:cNvSpPr/>
          <p:nvPr/>
        </p:nvSpPr>
        <p:spPr>
          <a:xfrm>
            <a:off x="1919536" y="177281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3A9238-050A-2A7A-43DD-D6C893E2E08D}"/>
                  </a:ext>
                </a:extLst>
              </p:cNvPr>
              <p:cNvSpPr txBox="1"/>
              <p:nvPr/>
            </p:nvSpPr>
            <p:spPr>
              <a:xfrm>
                <a:off x="767408" y="1840178"/>
                <a:ext cx="1152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23A9238-050A-2A7A-43DD-D6C893E2E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1840178"/>
                <a:ext cx="115212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4D6C52-1AC9-CF15-4AB4-6358ED3D7D16}"/>
              </a:ext>
            </a:extLst>
          </p:cNvPr>
          <p:cNvSpPr txBox="1"/>
          <p:nvPr/>
        </p:nvSpPr>
        <p:spPr>
          <a:xfrm>
            <a:off x="623392" y="14847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96973D-CFF7-DDED-1C53-C2B76715D2FA}"/>
              </a:ext>
            </a:extLst>
          </p:cNvPr>
          <p:cNvSpPr txBox="1"/>
          <p:nvPr/>
        </p:nvSpPr>
        <p:spPr>
          <a:xfrm>
            <a:off x="4799856" y="1412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AC316A2-53DA-F98C-527E-3F52A6C17924}"/>
                  </a:ext>
                </a:extLst>
              </p:cNvPr>
              <p:cNvSpPr txBox="1"/>
              <p:nvPr/>
            </p:nvSpPr>
            <p:spPr>
              <a:xfrm>
                <a:off x="2135560" y="764704"/>
                <a:ext cx="6930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AC316A2-53DA-F98C-527E-3F52A6C1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764704"/>
                <a:ext cx="69301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97E8236-38EC-E231-C4EC-A9932B26B621}"/>
                  </a:ext>
                </a:extLst>
              </p:cNvPr>
              <p:cNvSpPr txBox="1"/>
              <p:nvPr/>
            </p:nvSpPr>
            <p:spPr>
              <a:xfrm>
                <a:off x="4583832" y="1840178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97E8236-38EC-E231-C4EC-A9932B26B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1840178"/>
                <a:ext cx="194421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81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F94BD8D-D636-336C-AD18-3B68F1558D50}"/>
              </a:ext>
            </a:extLst>
          </p:cNvPr>
          <p:cNvCxnSpPr>
            <a:cxnSpLocks/>
          </p:cNvCxnSpPr>
          <p:nvPr/>
        </p:nvCxnSpPr>
        <p:spPr>
          <a:xfrm flipV="1">
            <a:off x="2037425" y="4100863"/>
            <a:ext cx="0" cy="17804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6155E1C-2BE8-5179-DB22-9802E0C65DF0}"/>
              </a:ext>
            </a:extLst>
          </p:cNvPr>
          <p:cNvCxnSpPr>
            <a:cxnSpLocks/>
          </p:cNvCxnSpPr>
          <p:nvPr/>
        </p:nvCxnSpPr>
        <p:spPr>
          <a:xfrm>
            <a:off x="839416" y="2780928"/>
            <a:ext cx="4608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3D702D1-6750-4CDB-B1CB-B69B7B505E6D}"/>
              </a:ext>
            </a:extLst>
          </p:cNvPr>
          <p:cNvCxnSpPr>
            <a:cxnSpLocks/>
          </p:cNvCxnSpPr>
          <p:nvPr/>
        </p:nvCxnSpPr>
        <p:spPr>
          <a:xfrm flipV="1">
            <a:off x="1055440" y="119675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13C4918-FDC3-CDE9-B8C4-108215031EE4}"/>
              </a:ext>
            </a:extLst>
          </p:cNvPr>
          <p:cNvCxnSpPr/>
          <p:nvPr/>
        </p:nvCxnSpPr>
        <p:spPr>
          <a:xfrm>
            <a:off x="4871864" y="1628800"/>
            <a:ext cx="5760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944045-90AA-E9A9-16BD-DF7F79E1BD06}"/>
              </a:ext>
            </a:extLst>
          </p:cNvPr>
          <p:cNvCxnSpPr/>
          <p:nvPr/>
        </p:nvCxnSpPr>
        <p:spPr>
          <a:xfrm>
            <a:off x="4871864" y="1268760"/>
            <a:ext cx="57606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BD90FE1-3E14-AB17-BBAA-98B90E0DA730}"/>
                  </a:ext>
                </a:extLst>
              </p:cNvPr>
              <p:cNvSpPr txBox="1"/>
              <p:nvPr/>
            </p:nvSpPr>
            <p:spPr>
              <a:xfrm>
                <a:off x="5519936" y="26369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3BD90FE1-3E14-AB17-BBAA-98B90E0DA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2636912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4D80FD-207E-F487-4E1E-B5C2A120B9F6}"/>
                  </a:ext>
                </a:extLst>
              </p:cNvPr>
              <p:cNvSpPr txBox="1"/>
              <p:nvPr/>
            </p:nvSpPr>
            <p:spPr>
              <a:xfrm>
                <a:off x="983432" y="836712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4D80FD-207E-F487-4E1E-B5C2A120B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836712"/>
                <a:ext cx="185564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0722F8A-CE9D-6912-7BED-AD3240C912F6}"/>
                  </a:ext>
                </a:extLst>
              </p:cNvPr>
              <p:cNvSpPr txBox="1"/>
              <p:nvPr/>
            </p:nvSpPr>
            <p:spPr>
              <a:xfrm>
                <a:off x="4295800" y="1124744"/>
                <a:ext cx="474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0722F8A-CE9D-6912-7BED-AD3240C91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1124744"/>
                <a:ext cx="474938" cy="276999"/>
              </a:xfrm>
              <a:prstGeom prst="rect">
                <a:avLst/>
              </a:prstGeom>
              <a:blipFill>
                <a:blip r:embed="rId4"/>
                <a:stretch>
                  <a:fillRect l="-11538" t="-4444" r="-17949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E099363-1D7D-948A-7151-6DC21261B378}"/>
                  </a:ext>
                </a:extLst>
              </p:cNvPr>
              <p:cNvSpPr txBox="1"/>
              <p:nvPr/>
            </p:nvSpPr>
            <p:spPr>
              <a:xfrm>
                <a:off x="3935760" y="1484784"/>
                <a:ext cx="882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E099363-1D7D-948A-7151-6DC21261B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484784"/>
                <a:ext cx="882870" cy="276999"/>
              </a:xfrm>
              <a:prstGeom prst="rect">
                <a:avLst/>
              </a:prstGeom>
              <a:blipFill>
                <a:blip r:embed="rId5"/>
                <a:stretch>
                  <a:fillRect l="-6250" t="-4444" r="-972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3CDCD-0443-E3E6-AC6B-3964054C400E}"/>
              </a:ext>
            </a:extLst>
          </p:cNvPr>
          <p:cNvCxnSpPr>
            <a:cxnSpLocks/>
          </p:cNvCxnSpPr>
          <p:nvPr/>
        </p:nvCxnSpPr>
        <p:spPr>
          <a:xfrm>
            <a:off x="1991544" y="126876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02B5BD99-4723-E528-A2FC-DFF32B068943}"/>
              </a:ext>
            </a:extLst>
          </p:cNvPr>
          <p:cNvSpPr/>
          <p:nvPr/>
        </p:nvSpPr>
        <p:spPr>
          <a:xfrm>
            <a:off x="1122107" y="1327492"/>
            <a:ext cx="2381605" cy="1631830"/>
          </a:xfrm>
          <a:custGeom>
            <a:avLst/>
            <a:gdLst>
              <a:gd name="connsiteX0" fmla="*/ 0 w 3387635"/>
              <a:gd name="connsiteY0" fmla="*/ 864214 h 1631830"/>
              <a:gd name="connsiteX1" fmla="*/ 1402080 w 3387635"/>
              <a:gd name="connsiteY1" fmla="*/ 19483 h 1631830"/>
              <a:gd name="connsiteX2" fmla="*/ 2299063 w 3387635"/>
              <a:gd name="connsiteY2" fmla="*/ 1604443 h 1631830"/>
              <a:gd name="connsiteX3" fmla="*/ 3387635 w 3387635"/>
              <a:gd name="connsiteY3" fmla="*/ 872923 h 16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635" h="1631830">
                <a:moveTo>
                  <a:pt x="0" y="864214"/>
                </a:moveTo>
                <a:cubicBezTo>
                  <a:pt x="509451" y="380163"/>
                  <a:pt x="1018903" y="-103888"/>
                  <a:pt x="1402080" y="19483"/>
                </a:cubicBezTo>
                <a:cubicBezTo>
                  <a:pt x="1785257" y="142854"/>
                  <a:pt x="1968137" y="1462203"/>
                  <a:pt x="2299063" y="1604443"/>
                </a:cubicBezTo>
                <a:cubicBezTo>
                  <a:pt x="2629989" y="1746683"/>
                  <a:pt x="3008812" y="1309803"/>
                  <a:pt x="3387635" y="87292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FAF4B47C-BA08-0D18-1924-6D22BB097C26}"/>
              </a:ext>
            </a:extLst>
          </p:cNvPr>
          <p:cNvSpPr/>
          <p:nvPr/>
        </p:nvSpPr>
        <p:spPr>
          <a:xfrm>
            <a:off x="1703512" y="1340768"/>
            <a:ext cx="2381605" cy="1631830"/>
          </a:xfrm>
          <a:custGeom>
            <a:avLst/>
            <a:gdLst>
              <a:gd name="connsiteX0" fmla="*/ 0 w 3387635"/>
              <a:gd name="connsiteY0" fmla="*/ 864214 h 1631830"/>
              <a:gd name="connsiteX1" fmla="*/ 1402080 w 3387635"/>
              <a:gd name="connsiteY1" fmla="*/ 19483 h 1631830"/>
              <a:gd name="connsiteX2" fmla="*/ 2299063 w 3387635"/>
              <a:gd name="connsiteY2" fmla="*/ 1604443 h 1631830"/>
              <a:gd name="connsiteX3" fmla="*/ 3387635 w 3387635"/>
              <a:gd name="connsiteY3" fmla="*/ 872923 h 16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635" h="1631830">
                <a:moveTo>
                  <a:pt x="0" y="864214"/>
                </a:moveTo>
                <a:cubicBezTo>
                  <a:pt x="509451" y="380163"/>
                  <a:pt x="1018903" y="-103888"/>
                  <a:pt x="1402080" y="19483"/>
                </a:cubicBezTo>
                <a:cubicBezTo>
                  <a:pt x="1785257" y="142854"/>
                  <a:pt x="1968137" y="1462203"/>
                  <a:pt x="2299063" y="1604443"/>
                </a:cubicBezTo>
                <a:cubicBezTo>
                  <a:pt x="2629989" y="1746683"/>
                  <a:pt x="3008812" y="1309803"/>
                  <a:pt x="3387635" y="87292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8732D41-BDB1-81DC-C501-55B16753F480}"/>
                  </a:ext>
                </a:extLst>
              </p:cNvPr>
              <p:cNvSpPr txBox="1"/>
              <p:nvPr/>
            </p:nvSpPr>
            <p:spPr>
              <a:xfrm>
                <a:off x="2185450" y="908720"/>
                <a:ext cx="310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8732D41-BDB1-81DC-C501-55B16753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50" y="908720"/>
                <a:ext cx="310150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D53EEA-A61D-B779-A300-2DB6DF9BF705}"/>
              </a:ext>
            </a:extLst>
          </p:cNvPr>
          <p:cNvCxnSpPr>
            <a:cxnSpLocks/>
          </p:cNvCxnSpPr>
          <p:nvPr/>
        </p:nvCxnSpPr>
        <p:spPr>
          <a:xfrm>
            <a:off x="839416" y="5589240"/>
            <a:ext cx="46085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1FE72D2-F156-5583-DEED-FBCE4F7EBB43}"/>
              </a:ext>
            </a:extLst>
          </p:cNvPr>
          <p:cNvCxnSpPr>
            <a:cxnSpLocks/>
          </p:cNvCxnSpPr>
          <p:nvPr/>
        </p:nvCxnSpPr>
        <p:spPr>
          <a:xfrm flipV="1">
            <a:off x="1055440" y="4005064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6BD4D4A-C882-814F-28A0-93E674BD9B0A}"/>
              </a:ext>
            </a:extLst>
          </p:cNvPr>
          <p:cNvCxnSpPr/>
          <p:nvPr/>
        </p:nvCxnSpPr>
        <p:spPr>
          <a:xfrm>
            <a:off x="4871864" y="4437112"/>
            <a:ext cx="57606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518985F-3253-AE5A-F1E6-EB8B2F7E507E}"/>
              </a:ext>
            </a:extLst>
          </p:cNvPr>
          <p:cNvCxnSpPr/>
          <p:nvPr/>
        </p:nvCxnSpPr>
        <p:spPr>
          <a:xfrm>
            <a:off x="4871864" y="4077072"/>
            <a:ext cx="576064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92CD6E4-0839-CBF9-6330-0F0D65059A37}"/>
                  </a:ext>
                </a:extLst>
              </p:cNvPr>
              <p:cNvSpPr txBox="1"/>
              <p:nvPr/>
            </p:nvSpPr>
            <p:spPr>
              <a:xfrm>
                <a:off x="5519936" y="544522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B92CD6E4-0839-CBF9-6330-0F0D65059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445224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040C32-421A-C833-AAD8-BC497F2CBB47}"/>
                  </a:ext>
                </a:extLst>
              </p:cNvPr>
              <p:cNvSpPr txBox="1"/>
              <p:nvPr/>
            </p:nvSpPr>
            <p:spPr>
              <a:xfrm>
                <a:off x="983432" y="3645024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040C32-421A-C833-AAD8-BC497F2CB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3645024"/>
                <a:ext cx="18556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0378DFB-FA05-E7A7-E0B6-73BD49E90B58}"/>
                  </a:ext>
                </a:extLst>
              </p:cNvPr>
              <p:cNvSpPr txBox="1"/>
              <p:nvPr/>
            </p:nvSpPr>
            <p:spPr>
              <a:xfrm>
                <a:off x="4295800" y="3933056"/>
                <a:ext cx="474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50378DFB-FA05-E7A7-E0B6-73BD49E90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3933056"/>
                <a:ext cx="474938" cy="276999"/>
              </a:xfrm>
              <a:prstGeom prst="rect">
                <a:avLst/>
              </a:prstGeom>
              <a:blipFill>
                <a:blip r:embed="rId9"/>
                <a:stretch>
                  <a:fillRect l="-11538" t="-2174" r="-17949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BBAE404-25CA-5305-8DEE-25514EF62ADB}"/>
                  </a:ext>
                </a:extLst>
              </p:cNvPr>
              <p:cNvSpPr txBox="1"/>
              <p:nvPr/>
            </p:nvSpPr>
            <p:spPr>
              <a:xfrm>
                <a:off x="3935760" y="4293096"/>
                <a:ext cx="882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BBAE404-25CA-5305-8DEE-25514EF62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4293096"/>
                <a:ext cx="882870" cy="276999"/>
              </a:xfrm>
              <a:prstGeom prst="rect">
                <a:avLst/>
              </a:prstGeom>
              <a:blipFill>
                <a:blip r:embed="rId10"/>
                <a:stretch>
                  <a:fillRect l="-6250" t="-2174" r="-972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876729A-7AD2-2B86-FC93-3C64A43846CE}"/>
              </a:ext>
            </a:extLst>
          </p:cNvPr>
          <p:cNvSpPr/>
          <p:nvPr/>
        </p:nvSpPr>
        <p:spPr>
          <a:xfrm>
            <a:off x="1122107" y="4135804"/>
            <a:ext cx="2381605" cy="1631830"/>
          </a:xfrm>
          <a:custGeom>
            <a:avLst/>
            <a:gdLst>
              <a:gd name="connsiteX0" fmla="*/ 0 w 3387635"/>
              <a:gd name="connsiteY0" fmla="*/ 864214 h 1631830"/>
              <a:gd name="connsiteX1" fmla="*/ 1402080 w 3387635"/>
              <a:gd name="connsiteY1" fmla="*/ 19483 h 1631830"/>
              <a:gd name="connsiteX2" fmla="*/ 2299063 w 3387635"/>
              <a:gd name="connsiteY2" fmla="*/ 1604443 h 1631830"/>
              <a:gd name="connsiteX3" fmla="*/ 3387635 w 3387635"/>
              <a:gd name="connsiteY3" fmla="*/ 872923 h 16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635" h="1631830">
                <a:moveTo>
                  <a:pt x="0" y="864214"/>
                </a:moveTo>
                <a:cubicBezTo>
                  <a:pt x="509451" y="380163"/>
                  <a:pt x="1018903" y="-103888"/>
                  <a:pt x="1402080" y="19483"/>
                </a:cubicBezTo>
                <a:cubicBezTo>
                  <a:pt x="1785257" y="142854"/>
                  <a:pt x="1968137" y="1462203"/>
                  <a:pt x="2299063" y="1604443"/>
                </a:cubicBezTo>
                <a:cubicBezTo>
                  <a:pt x="2629989" y="1746683"/>
                  <a:pt x="3008812" y="1309803"/>
                  <a:pt x="3387635" y="872923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DA67266E-C0BF-89B6-D142-293255CEEFCA}"/>
              </a:ext>
            </a:extLst>
          </p:cNvPr>
          <p:cNvSpPr/>
          <p:nvPr/>
        </p:nvSpPr>
        <p:spPr>
          <a:xfrm>
            <a:off x="1703512" y="4149080"/>
            <a:ext cx="2381605" cy="1631830"/>
          </a:xfrm>
          <a:custGeom>
            <a:avLst/>
            <a:gdLst>
              <a:gd name="connsiteX0" fmla="*/ 0 w 3387635"/>
              <a:gd name="connsiteY0" fmla="*/ 864214 h 1631830"/>
              <a:gd name="connsiteX1" fmla="*/ 1402080 w 3387635"/>
              <a:gd name="connsiteY1" fmla="*/ 19483 h 1631830"/>
              <a:gd name="connsiteX2" fmla="*/ 2299063 w 3387635"/>
              <a:gd name="connsiteY2" fmla="*/ 1604443 h 1631830"/>
              <a:gd name="connsiteX3" fmla="*/ 3387635 w 3387635"/>
              <a:gd name="connsiteY3" fmla="*/ 872923 h 16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7635" h="1631830">
                <a:moveTo>
                  <a:pt x="0" y="864214"/>
                </a:moveTo>
                <a:cubicBezTo>
                  <a:pt x="509451" y="380163"/>
                  <a:pt x="1018903" y="-103888"/>
                  <a:pt x="1402080" y="19483"/>
                </a:cubicBezTo>
                <a:cubicBezTo>
                  <a:pt x="1785257" y="142854"/>
                  <a:pt x="1968137" y="1462203"/>
                  <a:pt x="2299063" y="1604443"/>
                </a:cubicBezTo>
                <a:cubicBezTo>
                  <a:pt x="2629989" y="1746683"/>
                  <a:pt x="3008812" y="1309803"/>
                  <a:pt x="3387635" y="87292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09F2E0B2-46C1-684A-38DF-C51CBF01F77D}"/>
              </a:ext>
            </a:extLst>
          </p:cNvPr>
          <p:cNvSpPr/>
          <p:nvPr/>
        </p:nvSpPr>
        <p:spPr>
          <a:xfrm flipH="1">
            <a:off x="1974126" y="40770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DCD139B-68EC-AA16-0039-F0F62641BE16}"/>
              </a:ext>
            </a:extLst>
          </p:cNvPr>
          <p:cNvSpPr/>
          <p:nvPr/>
        </p:nvSpPr>
        <p:spPr>
          <a:xfrm flipH="1">
            <a:off x="2550190" y="4077072"/>
            <a:ext cx="144016" cy="1440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7FCE9B0F-D39D-1475-0B25-C8B51B973731}"/>
              </a:ext>
            </a:extLst>
          </p:cNvPr>
          <p:cNvSpPr/>
          <p:nvPr/>
        </p:nvSpPr>
        <p:spPr>
          <a:xfrm flipH="1">
            <a:off x="1969453" y="451315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8774B8FE-4847-0E38-311A-4AC118BC9599}"/>
              </a:ext>
            </a:extLst>
          </p:cNvPr>
          <p:cNvCxnSpPr>
            <a:stCxn id="35" idx="0"/>
            <a:endCxn id="36" idx="0"/>
          </p:cNvCxnSpPr>
          <p:nvPr/>
        </p:nvCxnSpPr>
        <p:spPr>
          <a:xfrm rot="5400000" flipH="1" flipV="1">
            <a:off x="2334166" y="3789040"/>
            <a:ext cx="12700" cy="576064"/>
          </a:xfrm>
          <a:prstGeom prst="bentConnector3">
            <a:avLst>
              <a:gd name="adj1" fmla="val 1800000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36BC1E0-A352-4ED5-6C08-5B9FBB95648C}"/>
                  </a:ext>
                </a:extLst>
              </p:cNvPr>
              <p:cNvSpPr txBox="1"/>
              <p:nvPr/>
            </p:nvSpPr>
            <p:spPr>
              <a:xfrm>
                <a:off x="2207568" y="3284984"/>
                <a:ext cx="345864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36BC1E0-A352-4ED5-6C08-5B9FBB956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284984"/>
                <a:ext cx="345864" cy="51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7EA79780-D603-FD8F-EB8D-658799E77FAD}"/>
              </a:ext>
            </a:extLst>
          </p:cNvPr>
          <p:cNvCxnSpPr>
            <a:cxnSpLocks/>
            <a:stCxn id="35" idx="6"/>
            <a:endCxn id="39" idx="6"/>
          </p:cNvCxnSpPr>
          <p:nvPr/>
        </p:nvCxnSpPr>
        <p:spPr>
          <a:xfrm rot="10800000" flipV="1">
            <a:off x="1969454" y="4149080"/>
            <a:ext cx="4673" cy="436082"/>
          </a:xfrm>
          <a:prstGeom prst="bentConnector3">
            <a:avLst>
              <a:gd name="adj1" fmla="val 666916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C0A487F-BEA3-0C2B-9E74-2D88150F18EE}"/>
                  </a:ext>
                </a:extLst>
              </p:cNvPr>
              <p:cNvSpPr txBox="1"/>
              <p:nvPr/>
            </p:nvSpPr>
            <p:spPr>
              <a:xfrm>
                <a:off x="1271464" y="4077072"/>
                <a:ext cx="31380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9C0A487F-BEA3-0C2B-9E74-2D88150F1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4077072"/>
                <a:ext cx="313804" cy="526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8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166</TotalTime>
  <Words>114</Words>
  <Application>Microsoft Office PowerPoint</Application>
  <PresentationFormat>ワイド画面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46</cp:revision>
  <dcterms:created xsi:type="dcterms:W3CDTF">2023-02-12T13:06:45Z</dcterms:created>
  <dcterms:modified xsi:type="dcterms:W3CDTF">2023-04-09T04:56:47Z</dcterms:modified>
</cp:coreProperties>
</file>