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63" r:id="rId2"/>
    <p:sldId id="264" r:id="rId3"/>
    <p:sldId id="265" r:id="rId4"/>
    <p:sldId id="266" r:id="rId5"/>
    <p:sldId id="267" r:id="rId6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48" autoAdjust="0"/>
    <p:restoredTop sz="94830"/>
  </p:normalViewPr>
  <p:slideViewPr>
    <p:cSldViewPr>
      <p:cViewPr varScale="1">
        <p:scale>
          <a:sx n="121" d="100"/>
          <a:sy n="121" d="100"/>
        </p:scale>
        <p:origin x="23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2023/4/14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924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131840" y="1268760"/>
            <a:ext cx="28803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72000" y="126876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1691680" y="126876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4572000" y="414908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1691680" y="414908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3799790" y="1576670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33"/>
          <p:cNvSpPr/>
          <p:nvPr/>
        </p:nvSpPr>
        <p:spPr>
          <a:xfrm>
            <a:off x="5148064" y="2924944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5" name="楕円 34"/>
          <p:cNvSpPr/>
          <p:nvPr/>
        </p:nvSpPr>
        <p:spPr>
          <a:xfrm>
            <a:off x="2339752" y="299695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6" name="楕円 35"/>
          <p:cNvSpPr/>
          <p:nvPr/>
        </p:nvSpPr>
        <p:spPr>
          <a:xfrm>
            <a:off x="4499992" y="263691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楕円 36"/>
          <p:cNvSpPr/>
          <p:nvPr/>
        </p:nvSpPr>
        <p:spPr>
          <a:xfrm>
            <a:off x="2987824" y="3306688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8" name="楕円 37"/>
          <p:cNvSpPr/>
          <p:nvPr/>
        </p:nvSpPr>
        <p:spPr>
          <a:xfrm>
            <a:off x="3635896" y="443711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正方形/長方形 1"/>
          <p:cNvSpPr/>
          <p:nvPr/>
        </p:nvSpPr>
        <p:spPr>
          <a:xfrm>
            <a:off x="1691680" y="1988840"/>
            <a:ext cx="28803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0" name="直線コネクタ 39"/>
          <p:cNvCxnSpPr>
            <a:stCxn id="33" idx="4"/>
            <a:endCxn id="35" idx="7"/>
          </p:cNvCxnSpPr>
          <p:nvPr/>
        </p:nvCxnSpPr>
        <p:spPr>
          <a:xfrm flipH="1">
            <a:off x="2505614" y="1770990"/>
            <a:ext cx="1391336" cy="12544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cxnSpLocks/>
            <a:stCxn id="33" idx="4"/>
            <a:endCxn id="37" idx="7"/>
          </p:cNvCxnSpPr>
          <p:nvPr/>
        </p:nvCxnSpPr>
        <p:spPr>
          <a:xfrm flipH="1">
            <a:off x="3153686" y="1770990"/>
            <a:ext cx="743264" cy="15641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4"/>
            <a:endCxn id="36" idx="1"/>
          </p:cNvCxnSpPr>
          <p:nvPr/>
        </p:nvCxnSpPr>
        <p:spPr>
          <a:xfrm>
            <a:off x="3896950" y="1770990"/>
            <a:ext cx="631500" cy="8943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3" idx="4"/>
            <a:endCxn id="34" idx="2"/>
          </p:cNvCxnSpPr>
          <p:nvPr/>
        </p:nvCxnSpPr>
        <p:spPr>
          <a:xfrm>
            <a:off x="3896950" y="1770990"/>
            <a:ext cx="1251114" cy="12511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37" idx="5"/>
            <a:endCxn id="38" idx="1"/>
          </p:cNvCxnSpPr>
          <p:nvPr/>
        </p:nvCxnSpPr>
        <p:spPr>
          <a:xfrm>
            <a:off x="3153686" y="3472550"/>
            <a:ext cx="510668" cy="9930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8" idx="7"/>
            <a:endCxn id="34" idx="4"/>
          </p:cNvCxnSpPr>
          <p:nvPr/>
        </p:nvCxnSpPr>
        <p:spPr>
          <a:xfrm flipV="1">
            <a:off x="3801758" y="3119264"/>
            <a:ext cx="1443466" cy="134630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cxnSpLocks/>
            <a:stCxn id="38" idx="0"/>
            <a:endCxn id="36" idx="4"/>
          </p:cNvCxnSpPr>
          <p:nvPr/>
        </p:nvCxnSpPr>
        <p:spPr>
          <a:xfrm flipV="1">
            <a:off x="3733056" y="2831232"/>
            <a:ext cx="864096" cy="16058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8" idx="2"/>
            <a:endCxn id="35" idx="5"/>
          </p:cNvCxnSpPr>
          <p:nvPr/>
        </p:nvCxnSpPr>
        <p:spPr>
          <a:xfrm flipH="1" flipV="1">
            <a:off x="2505614" y="3162814"/>
            <a:ext cx="1130282" cy="137145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36" idx="6"/>
            <a:endCxn id="34" idx="2"/>
          </p:cNvCxnSpPr>
          <p:nvPr/>
        </p:nvCxnSpPr>
        <p:spPr>
          <a:xfrm>
            <a:off x="4694312" y="2734072"/>
            <a:ext cx="453752" cy="28803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4" idx="3"/>
            <a:endCxn id="37" idx="6"/>
          </p:cNvCxnSpPr>
          <p:nvPr/>
        </p:nvCxnSpPr>
        <p:spPr>
          <a:xfrm flipH="1">
            <a:off x="3182144" y="3090806"/>
            <a:ext cx="1994378" cy="31304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37" idx="2"/>
            <a:endCxn id="35" idx="6"/>
          </p:cNvCxnSpPr>
          <p:nvPr/>
        </p:nvCxnSpPr>
        <p:spPr>
          <a:xfrm flipH="1" flipV="1">
            <a:off x="2534072" y="3094112"/>
            <a:ext cx="453752" cy="30973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36" idx="2"/>
            <a:endCxn id="35" idx="6"/>
          </p:cNvCxnSpPr>
          <p:nvPr/>
        </p:nvCxnSpPr>
        <p:spPr>
          <a:xfrm flipH="1">
            <a:off x="2534072" y="2734072"/>
            <a:ext cx="1965920" cy="3600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33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00D8422-B467-4FE2-9015-8EF12581A2CB}"/>
              </a:ext>
            </a:extLst>
          </p:cNvPr>
          <p:cNvCxnSpPr>
            <a:cxnSpLocks/>
          </p:cNvCxnSpPr>
          <p:nvPr/>
        </p:nvCxnSpPr>
        <p:spPr>
          <a:xfrm flipV="1">
            <a:off x="3840294" y="1252192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6E2FE1B-7841-0FC5-2036-0037204D5BE2}"/>
              </a:ext>
            </a:extLst>
          </p:cNvPr>
          <p:cNvCxnSpPr>
            <a:cxnSpLocks/>
          </p:cNvCxnSpPr>
          <p:nvPr/>
        </p:nvCxnSpPr>
        <p:spPr>
          <a:xfrm>
            <a:off x="1614389" y="2888705"/>
            <a:ext cx="423241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62671ED-82A7-4734-A540-753D4B94BB9B}"/>
              </a:ext>
            </a:extLst>
          </p:cNvPr>
          <p:cNvCxnSpPr>
            <a:cxnSpLocks/>
          </p:cNvCxnSpPr>
          <p:nvPr/>
        </p:nvCxnSpPr>
        <p:spPr>
          <a:xfrm>
            <a:off x="1310300" y="4133093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BA0374-4471-47A6-9978-86C784B3C597}"/>
              </a:ext>
            </a:extLst>
          </p:cNvPr>
          <p:cNvCxnSpPr>
            <a:cxnSpLocks/>
          </p:cNvCxnSpPr>
          <p:nvPr/>
        </p:nvCxnSpPr>
        <p:spPr>
          <a:xfrm flipV="1">
            <a:off x="1691680" y="1227934"/>
            <a:ext cx="0" cy="4001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3C67D47-D2C2-465C-9908-320396E30F6F}"/>
              </a:ext>
            </a:extLst>
          </p:cNvPr>
          <p:cNvSpPr/>
          <p:nvPr/>
        </p:nvSpPr>
        <p:spPr>
          <a:xfrm>
            <a:off x="1691680" y="980728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1780C45-4085-4891-8191-F4A4FD2B5B86}"/>
              </a:ext>
            </a:extLst>
          </p:cNvPr>
          <p:cNvCxnSpPr>
            <a:cxnSpLocks/>
          </p:cNvCxnSpPr>
          <p:nvPr/>
        </p:nvCxnSpPr>
        <p:spPr>
          <a:xfrm flipH="1">
            <a:off x="1310300" y="1179604"/>
            <a:ext cx="4536504" cy="39044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D53B0B11-EB89-4407-93E5-F066EC9C2369}"/>
              </a:ext>
            </a:extLst>
          </p:cNvPr>
          <p:cNvSpPr/>
          <p:nvPr/>
        </p:nvSpPr>
        <p:spPr>
          <a:xfrm>
            <a:off x="3768286" y="281669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0DC8BD-2AB0-4039-AA07-C6F3D0F25440}"/>
              </a:ext>
            </a:extLst>
          </p:cNvPr>
          <p:cNvSpPr txBox="1"/>
          <p:nvPr/>
        </p:nvSpPr>
        <p:spPr>
          <a:xfrm>
            <a:off x="1403648" y="40610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5B68BB-3FFD-4367-9961-41AF99E24557}"/>
                  </a:ext>
                </a:extLst>
              </p:cNvPr>
              <p:cNvSpPr txBox="1"/>
              <p:nvPr/>
            </p:nvSpPr>
            <p:spPr>
              <a:xfrm>
                <a:off x="6012160" y="3918230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5B68BB-3FFD-4367-9961-41AF99E24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18230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0B696A-4631-438E-AB0A-0DFAF075ECD5}"/>
                  </a:ext>
                </a:extLst>
              </p:cNvPr>
              <p:cNvSpPr txBox="1"/>
              <p:nvPr/>
            </p:nvSpPr>
            <p:spPr>
              <a:xfrm>
                <a:off x="1547664" y="748717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0B696A-4631-438E-AB0A-0DFAF075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748717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67F426F-4F5A-447A-B6F7-D6038D7F0A14}"/>
                  </a:ext>
                </a:extLst>
              </p:cNvPr>
              <p:cNvSpPr txBox="1"/>
              <p:nvPr/>
            </p:nvSpPr>
            <p:spPr>
              <a:xfrm>
                <a:off x="6084168" y="1036749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67F426F-4F5A-447A-B6F7-D6038D7F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036749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2E96F17-466D-4991-8F54-D6B29BEC7152}"/>
                  </a:ext>
                </a:extLst>
              </p:cNvPr>
              <p:cNvSpPr txBox="1"/>
              <p:nvPr/>
            </p:nvSpPr>
            <p:spPr>
              <a:xfrm>
                <a:off x="3707904" y="4205101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2E96F17-466D-4991-8F54-D6B29BEC7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205101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C7A7B0F-18E9-4A2A-BBA8-09930717344E}"/>
                  </a:ext>
                </a:extLst>
              </p:cNvPr>
              <p:cNvSpPr txBox="1"/>
              <p:nvPr/>
            </p:nvSpPr>
            <p:spPr>
              <a:xfrm>
                <a:off x="4550660" y="532693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C7A7B0F-18E9-4A2A-BBA8-099307173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0" y="532693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3F9E99E-58BB-154B-91A3-674BF639B260}"/>
                  </a:ext>
                </a:extLst>
              </p:cNvPr>
              <p:cNvSpPr txBox="1"/>
              <p:nvPr/>
            </p:nvSpPr>
            <p:spPr>
              <a:xfrm>
                <a:off x="1269350" y="4541776"/>
                <a:ext cx="3069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3F9E99E-58BB-154B-91A3-674BF639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350" y="4541776"/>
                <a:ext cx="306944" cy="430887"/>
              </a:xfrm>
              <a:prstGeom prst="rect">
                <a:avLst/>
              </a:prstGeom>
              <a:blipFill>
                <a:blip r:embed="rId7"/>
                <a:stretch>
                  <a:fillRect l="-23077" r="-23077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41EEDFD-D5E0-62E5-D14E-70EA644DC31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576294" y="4757219"/>
            <a:ext cx="230753" cy="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0D8EBB7-9DE6-CE19-B557-E22479AD1812}"/>
                  </a:ext>
                </a:extLst>
              </p:cNvPr>
              <p:cNvSpPr txBox="1"/>
              <p:nvPr/>
            </p:nvSpPr>
            <p:spPr>
              <a:xfrm>
                <a:off x="1216952" y="2601253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0D8EBB7-9DE6-CE19-B557-E22479AD1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52" y="2601253"/>
                <a:ext cx="305917" cy="430887"/>
              </a:xfrm>
              <a:prstGeom prst="rect">
                <a:avLst/>
              </a:prstGeom>
              <a:blipFill>
                <a:blip r:embed="rId8"/>
                <a:stretch>
                  <a:fillRect l="-24000" r="-20000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93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0CC1181-FCC5-492F-A32E-1BBC6A74FEB3}"/>
              </a:ext>
            </a:extLst>
          </p:cNvPr>
          <p:cNvCxnSpPr>
            <a:cxnSpLocks/>
          </p:cNvCxnSpPr>
          <p:nvPr/>
        </p:nvCxnSpPr>
        <p:spPr>
          <a:xfrm>
            <a:off x="1331640" y="4221088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10DC762-9DE1-4DF4-AE1E-5DC81FFC5891}"/>
              </a:ext>
            </a:extLst>
          </p:cNvPr>
          <p:cNvCxnSpPr>
            <a:cxnSpLocks/>
          </p:cNvCxnSpPr>
          <p:nvPr/>
        </p:nvCxnSpPr>
        <p:spPr>
          <a:xfrm flipV="1">
            <a:off x="1763688" y="1315929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75C76-35A1-4BE4-BE29-92A0A44F581B}"/>
              </a:ext>
            </a:extLst>
          </p:cNvPr>
          <p:cNvSpPr txBox="1"/>
          <p:nvPr/>
        </p:nvSpPr>
        <p:spPr>
          <a:xfrm>
            <a:off x="1424988" y="41490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422E026-C238-41E7-BD99-A7E014DA7672}"/>
                  </a:ext>
                </a:extLst>
              </p:cNvPr>
              <p:cNvSpPr txBox="1"/>
              <p:nvPr/>
            </p:nvSpPr>
            <p:spPr>
              <a:xfrm>
                <a:off x="5940152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422E026-C238-41E7-BD99-A7E014DA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980728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C43483-E194-4191-B8CE-0042DEEF0339}"/>
                  </a:ext>
                </a:extLst>
              </p:cNvPr>
              <p:cNvSpPr txBox="1"/>
              <p:nvPr/>
            </p:nvSpPr>
            <p:spPr>
              <a:xfrm>
                <a:off x="1619672" y="836712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C43483-E194-4191-B8CE-0042DEEF0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836712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B792DD9-0BDB-41C2-A166-7DD42EDBAE4E}"/>
              </a:ext>
            </a:extLst>
          </p:cNvPr>
          <p:cNvSpPr/>
          <p:nvPr/>
        </p:nvSpPr>
        <p:spPr>
          <a:xfrm>
            <a:off x="1763688" y="1124744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1A8DC38-05E8-4E41-8734-9F2039C4D724}"/>
              </a:ext>
            </a:extLst>
          </p:cNvPr>
          <p:cNvCxnSpPr/>
          <p:nvPr/>
        </p:nvCxnSpPr>
        <p:spPr>
          <a:xfrm>
            <a:off x="4932040" y="2708920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C070AC7-FCC7-4A97-89E0-6A19FC814EA0}"/>
              </a:ext>
            </a:extLst>
          </p:cNvPr>
          <p:cNvCxnSpPr/>
          <p:nvPr/>
        </p:nvCxnSpPr>
        <p:spPr>
          <a:xfrm flipH="1">
            <a:off x="1763688" y="2636912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94347F2-DAE0-4BD0-9101-534026F4CF86}"/>
                  </a:ext>
                </a:extLst>
              </p:cNvPr>
              <p:cNvSpPr txBox="1"/>
              <p:nvPr/>
            </p:nvSpPr>
            <p:spPr>
              <a:xfrm>
                <a:off x="2843808" y="2204864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94347F2-DAE0-4BD0-9101-534026F4C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204864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1CCD4AD-F806-4BC1-9AC3-504996676615}"/>
                  </a:ext>
                </a:extLst>
              </p:cNvPr>
              <p:cNvSpPr txBox="1"/>
              <p:nvPr/>
            </p:nvSpPr>
            <p:spPr>
              <a:xfrm>
                <a:off x="6084168" y="4005064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1CCD4AD-F806-4BC1-9AC3-504996676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005064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D3E2CB9-664C-4B87-B450-4C595C188545}"/>
                  </a:ext>
                </a:extLst>
              </p:cNvPr>
              <p:cNvSpPr txBox="1"/>
              <p:nvPr/>
            </p:nvSpPr>
            <p:spPr>
              <a:xfrm>
                <a:off x="5940152" y="1556792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D3E2CB9-664C-4B87-B450-4C595C18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556792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45BC3C1-B74C-4C23-913D-BAF71FDBA947}"/>
                  </a:ext>
                </a:extLst>
              </p:cNvPr>
              <p:cNvSpPr txBox="1"/>
              <p:nvPr/>
            </p:nvSpPr>
            <p:spPr>
              <a:xfrm>
                <a:off x="1115616" y="242088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45BC3C1-B74C-4C23-913D-BAF71FDB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420888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04D524C-1D14-4D9B-9AF5-E9E2AD1468C0}"/>
                  </a:ext>
                </a:extLst>
              </p:cNvPr>
              <p:cNvSpPr txBox="1"/>
              <p:nvPr/>
            </p:nvSpPr>
            <p:spPr>
              <a:xfrm>
                <a:off x="4572000" y="422108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04D524C-1D14-4D9B-9AF5-E9E2AD14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21088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8D631C7-CD56-4F38-BD78-0E0CE6ECC0C0}"/>
                  </a:ext>
                </a:extLst>
              </p:cNvPr>
              <p:cNvSpPr txBox="1"/>
              <p:nvPr/>
            </p:nvSpPr>
            <p:spPr>
              <a:xfrm>
                <a:off x="5004048" y="3284984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8D631C7-CD56-4F38-BD78-0E0CE6EC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284984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501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6B3D5BB-72B6-4957-AA01-A7D15AAA44CE}"/>
              </a:ext>
            </a:extLst>
          </p:cNvPr>
          <p:cNvSpPr/>
          <p:nvPr/>
        </p:nvSpPr>
        <p:spPr>
          <a:xfrm>
            <a:off x="2555776" y="1412776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A3221CC-AE99-4FE4-81E5-E01C70285669}"/>
              </a:ext>
            </a:extLst>
          </p:cNvPr>
          <p:cNvCxnSpPr>
            <a:cxnSpLocks/>
          </p:cNvCxnSpPr>
          <p:nvPr/>
        </p:nvCxnSpPr>
        <p:spPr>
          <a:xfrm>
            <a:off x="2123728" y="3861048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22130AC-C4E0-4556-927A-31F674F8C36C}"/>
              </a:ext>
            </a:extLst>
          </p:cNvPr>
          <p:cNvCxnSpPr>
            <a:cxnSpLocks/>
          </p:cNvCxnSpPr>
          <p:nvPr/>
        </p:nvCxnSpPr>
        <p:spPr>
          <a:xfrm flipV="1">
            <a:off x="2555776" y="955889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AAE6D-FA68-4A04-9ABE-BFC9CB889098}"/>
              </a:ext>
            </a:extLst>
          </p:cNvPr>
          <p:cNvSpPr txBox="1"/>
          <p:nvPr/>
        </p:nvSpPr>
        <p:spPr>
          <a:xfrm>
            <a:off x="2217076" y="378904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EF4DF5-8B9B-430C-B462-CC9487F19AB7}"/>
                  </a:ext>
                </a:extLst>
              </p:cNvPr>
              <p:cNvSpPr txBox="1"/>
              <p:nvPr/>
            </p:nvSpPr>
            <p:spPr>
              <a:xfrm>
                <a:off x="2411760" y="476672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EF4DF5-8B9B-430C-B462-CC9487F19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76672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9D5103F-7D93-4E73-95D0-0B15C41233FA}"/>
              </a:ext>
            </a:extLst>
          </p:cNvPr>
          <p:cNvSpPr/>
          <p:nvPr/>
        </p:nvSpPr>
        <p:spPr>
          <a:xfrm>
            <a:off x="2555776" y="764704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511DF47-B026-4DC7-BB84-4D84517FC021}"/>
              </a:ext>
            </a:extLst>
          </p:cNvPr>
          <p:cNvCxnSpPr>
            <a:cxnSpLocks/>
          </p:cNvCxnSpPr>
          <p:nvPr/>
        </p:nvCxnSpPr>
        <p:spPr>
          <a:xfrm>
            <a:off x="6300192" y="1412776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24F4E7D-4F8C-4131-9F50-379C708B58FF}"/>
              </a:ext>
            </a:extLst>
          </p:cNvPr>
          <p:cNvCxnSpPr>
            <a:cxnSpLocks/>
          </p:cNvCxnSpPr>
          <p:nvPr/>
        </p:nvCxnSpPr>
        <p:spPr>
          <a:xfrm flipH="1">
            <a:off x="2555776" y="1412776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511243D-6158-457D-9355-7F36CB417A09}"/>
                  </a:ext>
                </a:extLst>
              </p:cNvPr>
              <p:cNvSpPr txBox="1"/>
              <p:nvPr/>
            </p:nvSpPr>
            <p:spPr>
              <a:xfrm>
                <a:off x="6876256" y="3645024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511243D-6158-457D-9355-7F36CB417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2B7B3D-5024-49B8-8501-7AA8473BC6B8}"/>
                  </a:ext>
                </a:extLst>
              </p:cNvPr>
              <p:cNvSpPr txBox="1"/>
              <p:nvPr/>
            </p:nvSpPr>
            <p:spPr>
              <a:xfrm>
                <a:off x="1907704" y="119675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2B7B3D-5024-49B8-8501-7AA8473B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196752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AA0A6A6-2748-439C-B8E9-B6D115410A1C}"/>
                  </a:ext>
                </a:extLst>
              </p:cNvPr>
              <p:cNvSpPr txBox="1"/>
              <p:nvPr/>
            </p:nvSpPr>
            <p:spPr>
              <a:xfrm>
                <a:off x="5868144" y="386104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AA0A6A6-2748-439C-B8E9-B6D11541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861048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379EA5-1D41-4065-9D7E-A5A92D1C8384}"/>
              </a:ext>
            </a:extLst>
          </p:cNvPr>
          <p:cNvCxnSpPr>
            <a:cxnSpLocks/>
          </p:cNvCxnSpPr>
          <p:nvPr/>
        </p:nvCxnSpPr>
        <p:spPr>
          <a:xfrm flipH="1">
            <a:off x="5724128" y="2852936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AE941E4-5844-451D-85E4-DA0B8C30EBBB}"/>
                  </a:ext>
                </a:extLst>
              </p:cNvPr>
              <p:cNvSpPr txBox="1"/>
              <p:nvPr/>
            </p:nvSpPr>
            <p:spPr>
              <a:xfrm>
                <a:off x="6732240" y="2420888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AE941E4-5844-451D-85E4-DA0B8C30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420888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10EE23-FB34-42C8-994E-DCA3F825CA49}"/>
                  </a:ext>
                </a:extLst>
              </p:cNvPr>
              <p:cNvSpPr txBox="1"/>
              <p:nvPr/>
            </p:nvSpPr>
            <p:spPr>
              <a:xfrm>
                <a:off x="395536" y="2060848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10EE23-FB34-42C8-994E-DCA3F825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60848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CF5FEF3-90D5-4DE6-ABC0-3FCECBB342D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510730" y="2406969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C9C8BAF-701B-4A91-B05E-DF87EE4327A1}"/>
                  </a:ext>
                </a:extLst>
              </p:cNvPr>
              <p:cNvSpPr txBox="1"/>
              <p:nvPr/>
            </p:nvSpPr>
            <p:spPr>
              <a:xfrm>
                <a:off x="3116739" y="4407495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C9C8BAF-701B-4A91-B05E-DF87EE43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407495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D400DF-B19C-483C-8269-2526E2C8A6AC}"/>
              </a:ext>
            </a:extLst>
          </p:cNvPr>
          <p:cNvSpPr txBox="1"/>
          <p:nvPr/>
        </p:nvSpPr>
        <p:spPr>
          <a:xfrm>
            <a:off x="6213083" y="57036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8B5388-E5C7-4D4C-B71C-3D710B4F995B}"/>
              </a:ext>
            </a:extLst>
          </p:cNvPr>
          <p:cNvSpPr txBox="1"/>
          <p:nvPr/>
        </p:nvSpPr>
        <p:spPr>
          <a:xfrm>
            <a:off x="164411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803729E-F5AF-4D94-8FD5-1A03854A70D3}"/>
              </a:ext>
            </a:extLst>
          </p:cNvPr>
          <p:cNvSpPr txBox="1"/>
          <p:nvPr/>
        </p:nvSpPr>
        <p:spPr>
          <a:xfrm>
            <a:off x="3188747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241AA0-9395-458B-A897-17075C10305C}"/>
              </a:ext>
            </a:extLst>
          </p:cNvPr>
          <p:cNvCxnSpPr/>
          <p:nvPr/>
        </p:nvCxnSpPr>
        <p:spPr>
          <a:xfrm>
            <a:off x="3116739" y="5055567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545B48E-A315-4CBD-9D4A-BA6EEB81FFBD}"/>
              </a:ext>
            </a:extLst>
          </p:cNvPr>
          <p:cNvCxnSpPr>
            <a:cxnSpLocks/>
          </p:cNvCxnSpPr>
          <p:nvPr/>
        </p:nvCxnSpPr>
        <p:spPr>
          <a:xfrm>
            <a:off x="4844931" y="5055567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64CCA39-3E36-4422-BACE-0E7A6AE2120B}"/>
              </a:ext>
            </a:extLst>
          </p:cNvPr>
          <p:cNvCxnSpPr/>
          <p:nvPr/>
        </p:nvCxnSpPr>
        <p:spPr>
          <a:xfrm>
            <a:off x="3908827" y="5055567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49BED302-6441-4483-A16B-78AC2D8E6A05}"/>
              </a:ext>
            </a:extLst>
          </p:cNvPr>
          <p:cNvSpPr/>
          <p:nvPr/>
        </p:nvSpPr>
        <p:spPr>
          <a:xfrm>
            <a:off x="5060955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A99B691-2CFA-4BF8-AC17-32AD374D4F9D}"/>
              </a:ext>
            </a:extLst>
          </p:cNvPr>
          <p:cNvSpPr/>
          <p:nvPr/>
        </p:nvSpPr>
        <p:spPr>
          <a:xfrm>
            <a:off x="4052843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4B8553-3634-482D-BAD5-DF53A0829AA6}"/>
              </a:ext>
            </a:extLst>
          </p:cNvPr>
          <p:cNvSpPr/>
          <p:nvPr/>
        </p:nvSpPr>
        <p:spPr>
          <a:xfrm>
            <a:off x="3226251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1282DDE-1580-46C3-89D4-8E03B1B4FB9A}"/>
              </a:ext>
            </a:extLst>
          </p:cNvPr>
          <p:cNvCxnSpPr>
            <a:stCxn id="17" idx="0"/>
            <a:endCxn id="23" idx="4"/>
          </p:cNvCxnSpPr>
          <p:nvPr/>
        </p:nvCxnSpPr>
        <p:spPr>
          <a:xfrm rot="16200000" flipV="1">
            <a:off x="5892823" y="4367715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60979A42-C053-4F62-BF2C-035C189F2299}"/>
              </a:ext>
            </a:extLst>
          </p:cNvPr>
          <p:cNvCxnSpPr>
            <a:cxnSpLocks/>
            <a:stCxn id="19" idx="0"/>
            <a:endCxn id="24" idx="4"/>
          </p:cNvCxnSpPr>
          <p:nvPr/>
        </p:nvCxnSpPr>
        <p:spPr>
          <a:xfrm rot="16200000" flipV="1">
            <a:off x="4030487" y="5221939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8C40B70F-6983-4DE9-91B7-5C4EA416329F}"/>
              </a:ext>
            </a:extLst>
          </p:cNvPr>
          <p:cNvCxnSpPr>
            <a:stCxn id="18" idx="0"/>
            <a:endCxn id="25" idx="4"/>
          </p:cNvCxnSpPr>
          <p:nvPr/>
        </p:nvCxnSpPr>
        <p:spPr>
          <a:xfrm rot="5400000" flipH="1" flipV="1">
            <a:off x="2105022" y="4510403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4B0FB0-C5A2-415E-A4E9-D041DE31331A}"/>
                  </a:ext>
                </a:extLst>
              </p:cNvPr>
              <p:cNvSpPr txBox="1"/>
              <p:nvPr/>
            </p:nvSpPr>
            <p:spPr>
              <a:xfrm>
                <a:off x="6516216" y="90872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4B0FB0-C5A2-415E-A4E9-D041DE313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908720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1115F06-068E-4B9E-9301-1BF15ED6C55C}"/>
                  </a:ext>
                </a:extLst>
              </p:cNvPr>
              <p:cNvSpPr txBox="1"/>
              <p:nvPr/>
            </p:nvSpPr>
            <p:spPr>
              <a:xfrm>
                <a:off x="4932040" y="40466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1115F06-068E-4B9E-9301-1BF15ED6C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04664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17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9EB3F0A-B96E-0668-C249-25304A0E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14" y="404664"/>
            <a:ext cx="5765800" cy="39624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CCAC3CE-162C-1972-DDC7-B346976EA237}"/>
              </a:ext>
            </a:extLst>
          </p:cNvPr>
          <p:cNvCxnSpPr>
            <a:cxnSpLocks/>
          </p:cNvCxnSpPr>
          <p:nvPr/>
        </p:nvCxnSpPr>
        <p:spPr>
          <a:xfrm>
            <a:off x="2120010" y="4149080"/>
            <a:ext cx="50405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AD9CB9D-E117-13DD-AA81-ABF43C3D174C}"/>
              </a:ext>
            </a:extLst>
          </p:cNvPr>
          <p:cNvCxnSpPr>
            <a:cxnSpLocks/>
          </p:cNvCxnSpPr>
          <p:nvPr/>
        </p:nvCxnSpPr>
        <p:spPr>
          <a:xfrm flipV="1">
            <a:off x="2408042" y="836712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BD33982-6FB4-55EE-534F-2ADB936565A1}"/>
                  </a:ext>
                </a:extLst>
              </p:cNvPr>
              <p:cNvSpPr txBox="1"/>
              <p:nvPr/>
            </p:nvSpPr>
            <p:spPr>
              <a:xfrm>
                <a:off x="3401053" y="4407495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BD33982-6FB4-55EE-534F-2ADB93656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53" y="4407495"/>
                <a:ext cx="2390078" cy="553998"/>
              </a:xfrm>
              <a:prstGeom prst="rect">
                <a:avLst/>
              </a:prstGeom>
              <a:blipFill>
                <a:blip r:embed="rId3"/>
                <a:stretch>
                  <a:fillRect l="-3158" r="-263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E4DC5C-F6DB-6595-2128-F4D7E159777C}"/>
              </a:ext>
            </a:extLst>
          </p:cNvPr>
          <p:cNvSpPr txBox="1"/>
          <p:nvPr/>
        </p:nvSpPr>
        <p:spPr>
          <a:xfrm>
            <a:off x="6497397" y="57036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2D255-D56F-1FF0-83A3-5C21F762C154}"/>
              </a:ext>
            </a:extLst>
          </p:cNvPr>
          <p:cNvSpPr txBox="1"/>
          <p:nvPr/>
        </p:nvSpPr>
        <p:spPr>
          <a:xfrm>
            <a:off x="448725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C9A65-C7D0-C8CF-223D-F09367698159}"/>
              </a:ext>
            </a:extLst>
          </p:cNvPr>
          <p:cNvSpPr txBox="1"/>
          <p:nvPr/>
        </p:nvSpPr>
        <p:spPr>
          <a:xfrm>
            <a:off x="3473061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94415C9-F42B-0C1D-D2C8-4281CCEF2F4E}"/>
              </a:ext>
            </a:extLst>
          </p:cNvPr>
          <p:cNvCxnSpPr/>
          <p:nvPr/>
        </p:nvCxnSpPr>
        <p:spPr>
          <a:xfrm>
            <a:off x="3401053" y="5055567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1C045FE-B641-217D-817F-3ECF37BF65CB}"/>
              </a:ext>
            </a:extLst>
          </p:cNvPr>
          <p:cNvCxnSpPr>
            <a:cxnSpLocks/>
          </p:cNvCxnSpPr>
          <p:nvPr/>
        </p:nvCxnSpPr>
        <p:spPr>
          <a:xfrm>
            <a:off x="5129245" y="5055567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1395606-A611-4FB6-0107-ED16CFC45658}"/>
              </a:ext>
            </a:extLst>
          </p:cNvPr>
          <p:cNvCxnSpPr/>
          <p:nvPr/>
        </p:nvCxnSpPr>
        <p:spPr>
          <a:xfrm>
            <a:off x="4193141" y="5055567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22">
            <a:extLst>
              <a:ext uri="{FF2B5EF4-FFF2-40B4-BE49-F238E27FC236}">
                <a16:creationId xmlns:a16="http://schemas.microsoft.com/office/drawing/2014/main" id="{476A2A98-F7FE-BC4C-00AB-A2AC7109BE7E}"/>
              </a:ext>
            </a:extLst>
          </p:cNvPr>
          <p:cNvSpPr/>
          <p:nvPr/>
        </p:nvSpPr>
        <p:spPr>
          <a:xfrm>
            <a:off x="5345269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23">
            <a:extLst>
              <a:ext uri="{FF2B5EF4-FFF2-40B4-BE49-F238E27FC236}">
                <a16:creationId xmlns:a16="http://schemas.microsoft.com/office/drawing/2014/main" id="{7C4CF7B1-DB6F-B73A-8219-B856E7EF0DA5}"/>
              </a:ext>
            </a:extLst>
          </p:cNvPr>
          <p:cNvSpPr/>
          <p:nvPr/>
        </p:nvSpPr>
        <p:spPr>
          <a:xfrm>
            <a:off x="4337157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24">
            <a:extLst>
              <a:ext uri="{FF2B5EF4-FFF2-40B4-BE49-F238E27FC236}">
                <a16:creationId xmlns:a16="http://schemas.microsoft.com/office/drawing/2014/main" id="{F8EC0AF3-6FF3-C95F-610C-8AFE783C3D36}"/>
              </a:ext>
            </a:extLst>
          </p:cNvPr>
          <p:cNvSpPr/>
          <p:nvPr/>
        </p:nvSpPr>
        <p:spPr>
          <a:xfrm>
            <a:off x="3510565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25">
            <a:extLst>
              <a:ext uri="{FF2B5EF4-FFF2-40B4-BE49-F238E27FC236}">
                <a16:creationId xmlns:a16="http://schemas.microsoft.com/office/drawing/2014/main" id="{CFB716F8-9F75-6B25-4927-1FF934919096}"/>
              </a:ext>
            </a:extLst>
          </p:cNvPr>
          <p:cNvCxnSpPr>
            <a:stCxn id="8" idx="0"/>
            <a:endCxn id="14" idx="4"/>
          </p:cNvCxnSpPr>
          <p:nvPr/>
        </p:nvCxnSpPr>
        <p:spPr>
          <a:xfrm rot="16200000" flipV="1">
            <a:off x="6177137" y="4367715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26">
            <a:extLst>
              <a:ext uri="{FF2B5EF4-FFF2-40B4-BE49-F238E27FC236}">
                <a16:creationId xmlns:a16="http://schemas.microsoft.com/office/drawing/2014/main" id="{1855B4D8-E938-49CA-9AC1-E38795A56AE3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rot="16200000" flipV="1">
            <a:off x="4314801" y="5221939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27">
            <a:extLst>
              <a:ext uri="{FF2B5EF4-FFF2-40B4-BE49-F238E27FC236}">
                <a16:creationId xmlns:a16="http://schemas.microsoft.com/office/drawing/2014/main" id="{E367E7F3-896B-2BAB-FE5E-001D05810043}"/>
              </a:ext>
            </a:extLst>
          </p:cNvPr>
          <p:cNvCxnSpPr>
            <a:stCxn id="9" idx="0"/>
            <a:endCxn id="16" idx="4"/>
          </p:cNvCxnSpPr>
          <p:nvPr/>
        </p:nvCxnSpPr>
        <p:spPr>
          <a:xfrm rot="5400000" flipH="1" flipV="1">
            <a:off x="2389336" y="4510403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B45E52A-4F4C-EC91-1B23-CF39DADD8951}"/>
              </a:ext>
            </a:extLst>
          </p:cNvPr>
          <p:cNvSpPr/>
          <p:nvPr/>
        </p:nvSpPr>
        <p:spPr>
          <a:xfrm>
            <a:off x="2408042" y="1412776"/>
            <a:ext cx="4320480" cy="273630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2933B94-6550-0FF5-4996-8102AAC50B2A}"/>
              </a:ext>
            </a:extLst>
          </p:cNvPr>
          <p:cNvCxnSpPr>
            <a:cxnSpLocks/>
          </p:cNvCxnSpPr>
          <p:nvPr/>
        </p:nvCxnSpPr>
        <p:spPr>
          <a:xfrm flipH="1">
            <a:off x="6023541" y="3119353"/>
            <a:ext cx="9284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3D5634B-41BA-2E7B-47B7-9951620E316A}"/>
                  </a:ext>
                </a:extLst>
              </p:cNvPr>
              <p:cNvSpPr txBox="1"/>
              <p:nvPr/>
            </p:nvSpPr>
            <p:spPr>
              <a:xfrm>
                <a:off x="7017995" y="2680445"/>
                <a:ext cx="2018501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3D5634B-41BA-2E7B-47B7-9951620E3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995" y="2680445"/>
                <a:ext cx="2018501" cy="800347"/>
              </a:xfrm>
              <a:prstGeom prst="rect">
                <a:avLst/>
              </a:prstGeom>
              <a:blipFill>
                <a:blip r:embed="rId4"/>
                <a:stretch>
                  <a:fillRect l="-35000" t="-193750" r="-3125" b="-278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94CF586-FCCF-0BC7-C1E1-1B0B4F10D8F3}"/>
                  </a:ext>
                </a:extLst>
              </p:cNvPr>
              <p:cNvSpPr txBox="1"/>
              <p:nvPr/>
            </p:nvSpPr>
            <p:spPr>
              <a:xfrm>
                <a:off x="117417" y="2265139"/>
                <a:ext cx="2088392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94CF586-FCCF-0BC7-C1E1-1B0B4F10D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7" y="2265139"/>
                <a:ext cx="2088392" cy="830612"/>
              </a:xfrm>
              <a:prstGeom prst="rect">
                <a:avLst/>
              </a:prstGeom>
              <a:blipFill>
                <a:blip r:embed="rId5"/>
                <a:stretch>
                  <a:fillRect l="-33333" t="-183333" r="-3030" b="-269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D0B1425-C8F6-3B26-E007-3ADBEE79C3A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205809" y="2680445"/>
            <a:ext cx="5038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6B1369F-CACA-8270-E0E1-5C21A7D8F59F}"/>
                  </a:ext>
                </a:extLst>
              </p:cNvPr>
              <p:cNvSpPr txBox="1"/>
              <p:nvPr/>
            </p:nvSpPr>
            <p:spPr>
              <a:xfrm>
                <a:off x="1792818" y="119675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6B1369F-CACA-8270-E0E1-5C21A7D8F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18" y="119675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8E95FC8-4B64-9524-0500-7A7843ED8EAA}"/>
                  </a:ext>
                </a:extLst>
              </p:cNvPr>
              <p:cNvSpPr txBox="1"/>
              <p:nvPr/>
            </p:nvSpPr>
            <p:spPr>
              <a:xfrm>
                <a:off x="6283071" y="410098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8E95FC8-4B64-9524-0500-7A7843ED8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071" y="4100988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B2F00F-C9B0-1405-C759-F9BDF61E8F09}"/>
                  </a:ext>
                </a:extLst>
              </p:cNvPr>
              <p:cNvSpPr txBox="1"/>
              <p:nvPr/>
            </p:nvSpPr>
            <p:spPr>
              <a:xfrm>
                <a:off x="6993040" y="953907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B2F00F-C9B0-1405-C759-F9BDF61E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40" y="953907"/>
                <a:ext cx="1656184" cy="430887"/>
              </a:xfrm>
              <a:prstGeom prst="rect">
                <a:avLst/>
              </a:prstGeom>
              <a:blipFill>
                <a:blip r:embed="rId8"/>
                <a:stretch>
                  <a:fillRect l="-758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51E75A6-F7AA-652B-53B5-8D865913FE5A}"/>
                  </a:ext>
                </a:extLst>
              </p:cNvPr>
              <p:cNvSpPr txBox="1"/>
              <p:nvPr/>
            </p:nvSpPr>
            <p:spPr>
              <a:xfrm>
                <a:off x="5336856" y="572382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51E75A6-F7AA-652B-53B5-8D865913F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56" y="572382"/>
                <a:ext cx="1656184" cy="430887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17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4346</TotalTime>
  <Words>106</Words>
  <Application>Microsoft Macintosh PowerPoint</Application>
  <PresentationFormat>画面に合わせる (4:3)</PresentationFormat>
  <Paragraphs>41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856</cp:revision>
  <dcterms:created xsi:type="dcterms:W3CDTF">2016-11-24T05:38:34Z</dcterms:created>
  <dcterms:modified xsi:type="dcterms:W3CDTF">2023-04-14T08:16:24Z</dcterms:modified>
</cp:coreProperties>
</file>