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61" r:id="rId2"/>
    <p:sldId id="262" r:id="rId3"/>
    <p:sldId id="260" r:id="rId4"/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69" autoAdjust="0"/>
    <p:restoredTop sz="94660"/>
  </p:normalViewPr>
  <p:slideViewPr>
    <p:cSldViewPr>
      <p:cViewPr varScale="1">
        <p:scale>
          <a:sx n="128" d="100"/>
          <a:sy n="128" d="100"/>
        </p:scale>
        <p:origin x="5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132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285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70.png"/><Relationship Id="rId7" Type="http://schemas.openxmlformats.org/officeDocument/2006/relationships/image" Target="../media/image11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4279772-D487-4906-4C3C-009DD1D81A80}"/>
              </a:ext>
            </a:extLst>
          </p:cNvPr>
          <p:cNvSpPr/>
          <p:nvPr/>
        </p:nvSpPr>
        <p:spPr>
          <a:xfrm>
            <a:off x="839416" y="1628800"/>
            <a:ext cx="4464496" cy="21602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三角形 2">
            <a:extLst>
              <a:ext uri="{FF2B5EF4-FFF2-40B4-BE49-F238E27FC236}">
                <a16:creationId xmlns:a16="http://schemas.microsoft.com/office/drawing/2014/main" id="{53E0F8CC-2D17-E140-EC9D-A9A0544CC010}"/>
              </a:ext>
            </a:extLst>
          </p:cNvPr>
          <p:cNvSpPr/>
          <p:nvPr/>
        </p:nvSpPr>
        <p:spPr>
          <a:xfrm>
            <a:off x="2207568" y="1844824"/>
            <a:ext cx="432048" cy="33833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4B9F2C0-E000-E88F-9077-99BAADCBDC24}"/>
              </a:ext>
            </a:extLst>
          </p:cNvPr>
          <p:cNvSpPr/>
          <p:nvPr/>
        </p:nvSpPr>
        <p:spPr>
          <a:xfrm rot="21110827">
            <a:off x="6086302" y="1524371"/>
            <a:ext cx="4464496" cy="21602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三角形 4">
            <a:extLst>
              <a:ext uri="{FF2B5EF4-FFF2-40B4-BE49-F238E27FC236}">
                <a16:creationId xmlns:a16="http://schemas.microsoft.com/office/drawing/2014/main" id="{8BD9B1D6-4819-7703-CA29-EC6E22901FCD}"/>
              </a:ext>
            </a:extLst>
          </p:cNvPr>
          <p:cNvSpPr/>
          <p:nvPr/>
        </p:nvSpPr>
        <p:spPr>
          <a:xfrm>
            <a:off x="7450968" y="1844824"/>
            <a:ext cx="432048" cy="33833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C883995B-08D2-E08F-7379-7D62505F2F9A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7666992" y="1844824"/>
            <a:ext cx="28214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フリーフォーム: 図形 7">
            <a:extLst>
              <a:ext uri="{FF2B5EF4-FFF2-40B4-BE49-F238E27FC236}">
                <a16:creationId xmlns:a16="http://schemas.microsoft.com/office/drawing/2014/main" id="{461E55DD-B4E8-3B3F-7F09-E484A24BC7AB}"/>
              </a:ext>
            </a:extLst>
          </p:cNvPr>
          <p:cNvSpPr/>
          <p:nvPr/>
        </p:nvSpPr>
        <p:spPr>
          <a:xfrm rot="6300000">
            <a:off x="8606008" y="1754776"/>
            <a:ext cx="126866" cy="45719"/>
          </a:xfrm>
          <a:custGeom>
            <a:avLst/>
            <a:gdLst>
              <a:gd name="connsiteX0" fmla="*/ 197644 w 197644"/>
              <a:gd name="connsiteY0" fmla="*/ 0 h 245269"/>
              <a:gd name="connsiteX1" fmla="*/ 59532 w 197644"/>
              <a:gd name="connsiteY1" fmla="*/ 80963 h 245269"/>
              <a:gd name="connsiteX2" fmla="*/ 0 w 197644"/>
              <a:gd name="connsiteY2" fmla="*/ 245269 h 245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644" h="245269">
                <a:moveTo>
                  <a:pt x="197644" y="0"/>
                </a:moveTo>
                <a:cubicBezTo>
                  <a:pt x="145058" y="20042"/>
                  <a:pt x="92473" y="40085"/>
                  <a:pt x="59532" y="80963"/>
                </a:cubicBezTo>
                <a:cubicBezTo>
                  <a:pt x="26591" y="121841"/>
                  <a:pt x="13295" y="183555"/>
                  <a:pt x="0" y="24526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2933A5A7-39A5-9D5C-EBAB-0BA33EFDD1E4}"/>
                  </a:ext>
                </a:extLst>
              </p:cNvPr>
              <p:cNvSpPr txBox="1"/>
              <p:nvPr/>
            </p:nvSpPr>
            <p:spPr>
              <a:xfrm>
                <a:off x="8888265" y="1598312"/>
                <a:ext cx="3129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2933A5A7-39A5-9D5C-EBAB-0BA33EFDD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8265" y="1598312"/>
                <a:ext cx="312906" cy="276999"/>
              </a:xfrm>
              <a:prstGeom prst="rect">
                <a:avLst/>
              </a:prstGeom>
              <a:blipFill>
                <a:blip r:embed="rId2"/>
                <a:stretch>
                  <a:fillRect l="-15385" r="-15385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B3A554E-8E00-5D4D-5BD6-6251F5352156}"/>
              </a:ext>
            </a:extLst>
          </p:cNvPr>
          <p:cNvSpPr/>
          <p:nvPr/>
        </p:nvSpPr>
        <p:spPr>
          <a:xfrm>
            <a:off x="4918179" y="1290464"/>
            <a:ext cx="385733" cy="33671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D73422D-F3CB-1C7E-D31C-319740BCBD54}"/>
              </a:ext>
            </a:extLst>
          </p:cNvPr>
          <p:cNvSpPr/>
          <p:nvPr/>
        </p:nvSpPr>
        <p:spPr>
          <a:xfrm>
            <a:off x="839416" y="1184649"/>
            <a:ext cx="504056" cy="44252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B7E0E75-05C3-8E48-96EB-2D7A76B21168}"/>
              </a:ext>
            </a:extLst>
          </p:cNvPr>
          <p:cNvSpPr/>
          <p:nvPr/>
        </p:nvSpPr>
        <p:spPr>
          <a:xfrm rot="20986647">
            <a:off x="10083257" y="900491"/>
            <a:ext cx="385733" cy="33671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12CCD6D-EA21-C83C-AFC2-610854BEA802}"/>
              </a:ext>
            </a:extLst>
          </p:cNvPr>
          <p:cNvSpPr/>
          <p:nvPr/>
        </p:nvSpPr>
        <p:spPr>
          <a:xfrm rot="21086621">
            <a:off x="6065885" y="1367262"/>
            <a:ext cx="504056" cy="44252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495283D8-2D2C-687A-B382-AAA594ABF4D9}"/>
              </a:ext>
            </a:extLst>
          </p:cNvPr>
          <p:cNvCxnSpPr/>
          <p:nvPr/>
        </p:nvCxnSpPr>
        <p:spPr>
          <a:xfrm flipH="1">
            <a:off x="839416" y="980728"/>
            <a:ext cx="1584176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B819A12-66C2-C7E4-3C12-50627D1842B9}"/>
              </a:ext>
            </a:extLst>
          </p:cNvPr>
          <p:cNvCxnSpPr>
            <a:cxnSpLocks/>
          </p:cNvCxnSpPr>
          <p:nvPr/>
        </p:nvCxnSpPr>
        <p:spPr>
          <a:xfrm flipH="1">
            <a:off x="2495600" y="980728"/>
            <a:ext cx="2808312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644F6411-1A6E-2A58-B093-3B7A0F0F9176}"/>
              </a:ext>
            </a:extLst>
          </p:cNvPr>
          <p:cNvCxnSpPr/>
          <p:nvPr/>
        </p:nvCxnSpPr>
        <p:spPr>
          <a:xfrm flipV="1">
            <a:off x="2423592" y="620688"/>
            <a:ext cx="0" cy="9776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A9FBACF-F145-97D5-7CF2-4185E5E9D7E0}"/>
                  </a:ext>
                </a:extLst>
              </p:cNvPr>
              <p:cNvSpPr txBox="1"/>
              <p:nvPr/>
            </p:nvSpPr>
            <p:spPr>
              <a:xfrm>
                <a:off x="460761" y="1220728"/>
                <a:ext cx="2557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A9FBACF-F145-97D5-7CF2-4185E5E9D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61" y="1220728"/>
                <a:ext cx="255711" cy="276999"/>
              </a:xfrm>
              <a:prstGeom prst="rect">
                <a:avLst/>
              </a:prstGeom>
              <a:blipFill>
                <a:blip r:embed="rId3"/>
                <a:stretch>
                  <a:fillRect l="-19048" r="-19048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6023CB98-21DE-FC2C-25F7-4C689FC4DA5E}"/>
                  </a:ext>
                </a:extLst>
              </p:cNvPr>
              <p:cNvSpPr txBox="1"/>
              <p:nvPr/>
            </p:nvSpPr>
            <p:spPr>
              <a:xfrm>
                <a:off x="5406886" y="1278637"/>
                <a:ext cx="2508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6023CB98-21DE-FC2C-25F7-4C689FC4D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6886" y="1278637"/>
                <a:ext cx="250838" cy="276999"/>
              </a:xfrm>
              <a:prstGeom prst="rect">
                <a:avLst/>
              </a:prstGeom>
              <a:blipFill>
                <a:blip r:embed="rId4"/>
                <a:stretch>
                  <a:fillRect l="-9524" r="-95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CB41454B-7660-3C41-FC47-5E5833A83AE5}"/>
                  </a:ext>
                </a:extLst>
              </p:cNvPr>
              <p:cNvSpPr txBox="1"/>
              <p:nvPr/>
            </p:nvSpPr>
            <p:spPr>
              <a:xfrm>
                <a:off x="1628106" y="620688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CB41454B-7660-3C41-FC47-5E5833A83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106" y="620688"/>
                <a:ext cx="186781" cy="276999"/>
              </a:xfrm>
              <a:prstGeom prst="rect">
                <a:avLst/>
              </a:prstGeom>
              <a:blipFill>
                <a:blip r:embed="rId5"/>
                <a:stretch>
                  <a:fillRect l="-18750" r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97D9D0C2-DFC8-D01F-EDC6-45F7CC2A96D0}"/>
                  </a:ext>
                </a:extLst>
              </p:cNvPr>
              <p:cNvSpPr txBox="1"/>
              <p:nvPr/>
            </p:nvSpPr>
            <p:spPr>
              <a:xfrm>
                <a:off x="3806365" y="646205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97D9D0C2-DFC8-D01F-EDC6-45F7CC2A9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365" y="646205"/>
                <a:ext cx="186781" cy="276999"/>
              </a:xfrm>
              <a:prstGeom prst="rect">
                <a:avLst/>
              </a:prstGeom>
              <a:blipFill>
                <a:blip r:embed="rId6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162F3F0B-C57E-12A6-C095-4E56187BDD40}"/>
                  </a:ext>
                </a:extLst>
              </p:cNvPr>
              <p:cNvSpPr txBox="1"/>
              <p:nvPr/>
            </p:nvSpPr>
            <p:spPr>
              <a:xfrm>
                <a:off x="6331625" y="2107108"/>
                <a:ext cx="4411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𝛿𝜃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162F3F0B-C57E-12A6-C095-4E56187BD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1625" y="2107108"/>
                <a:ext cx="441146" cy="276999"/>
              </a:xfrm>
              <a:prstGeom prst="rect">
                <a:avLst/>
              </a:prstGeom>
              <a:blipFill>
                <a:blip r:embed="rId7"/>
                <a:stretch>
                  <a:fillRect l="-13889" r="-11111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1E9BA21B-7C61-BF52-9524-BB4BD31244F0}"/>
              </a:ext>
            </a:extLst>
          </p:cNvPr>
          <p:cNvCxnSpPr>
            <a:cxnSpLocks/>
          </p:cNvCxnSpPr>
          <p:nvPr/>
        </p:nvCxnSpPr>
        <p:spPr>
          <a:xfrm>
            <a:off x="6168008" y="2086593"/>
            <a:ext cx="0" cy="374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996D93FF-6E3A-A131-ED14-D60EC4DDEDE0}"/>
                  </a:ext>
                </a:extLst>
              </p:cNvPr>
              <p:cNvSpPr txBox="1"/>
              <p:nvPr/>
            </p:nvSpPr>
            <p:spPr>
              <a:xfrm>
                <a:off x="10646270" y="1551782"/>
                <a:ext cx="4379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𝛿𝜃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996D93FF-6E3A-A131-ED14-D60EC4DDE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6270" y="1551782"/>
                <a:ext cx="437940" cy="276999"/>
              </a:xfrm>
              <a:prstGeom prst="rect">
                <a:avLst/>
              </a:prstGeom>
              <a:blipFill>
                <a:blip r:embed="rId8"/>
                <a:stretch>
                  <a:fillRect l="-14286" r="-11429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068952D-872C-AAA1-6CE1-8350E5E022D5}"/>
              </a:ext>
            </a:extLst>
          </p:cNvPr>
          <p:cNvCxnSpPr>
            <a:cxnSpLocks/>
          </p:cNvCxnSpPr>
          <p:nvPr/>
        </p:nvCxnSpPr>
        <p:spPr>
          <a:xfrm>
            <a:off x="10543555" y="1458820"/>
            <a:ext cx="0" cy="37422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280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F09F728A-BBA7-C1C4-363E-9DF0A2980CB1}"/>
              </a:ext>
            </a:extLst>
          </p:cNvPr>
          <p:cNvSpPr/>
          <p:nvPr/>
        </p:nvSpPr>
        <p:spPr>
          <a:xfrm flipH="1">
            <a:off x="1991544" y="1196752"/>
            <a:ext cx="3622104" cy="1490464"/>
          </a:xfrm>
          <a:prstGeom prst="rt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5785BDC-87CB-8180-88D7-7118F59D832E}"/>
              </a:ext>
            </a:extLst>
          </p:cNvPr>
          <p:cNvSpPr/>
          <p:nvPr/>
        </p:nvSpPr>
        <p:spPr>
          <a:xfrm rot="20256061">
            <a:off x="3857043" y="1348103"/>
            <a:ext cx="504056" cy="4425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F0DC251-86EF-A0D3-28C8-F2357C9FFEE8}"/>
              </a:ext>
            </a:extLst>
          </p:cNvPr>
          <p:cNvSpPr/>
          <p:nvPr/>
        </p:nvSpPr>
        <p:spPr>
          <a:xfrm rot="20256061">
            <a:off x="5368052" y="795792"/>
            <a:ext cx="167605" cy="4425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C4527DBF-651A-F14E-59CA-5093134ED2E2}"/>
              </a:ext>
            </a:extLst>
          </p:cNvPr>
          <p:cNvGrpSpPr/>
          <p:nvPr/>
        </p:nvGrpSpPr>
        <p:grpSpPr>
          <a:xfrm rot="20238183">
            <a:off x="4328335" y="1066313"/>
            <a:ext cx="1078387" cy="388252"/>
            <a:chOff x="899592" y="2492896"/>
            <a:chExt cx="6768752" cy="1152128"/>
          </a:xfrm>
        </p:grpSpPr>
        <p:sp>
          <p:nvSpPr>
            <p:cNvPr id="34" name="円弧 33">
              <a:extLst>
                <a:ext uri="{FF2B5EF4-FFF2-40B4-BE49-F238E27FC236}">
                  <a16:creationId xmlns:a16="http://schemas.microsoft.com/office/drawing/2014/main" id="{5CA5B51A-F18C-E280-BE19-9CEF53341283}"/>
                </a:ext>
              </a:extLst>
            </p:cNvPr>
            <p:cNvSpPr/>
            <p:nvPr/>
          </p:nvSpPr>
          <p:spPr>
            <a:xfrm rot="16200000">
              <a:off x="2411760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弧 34">
              <a:extLst>
                <a:ext uri="{FF2B5EF4-FFF2-40B4-BE49-F238E27FC236}">
                  <a16:creationId xmlns:a16="http://schemas.microsoft.com/office/drawing/2014/main" id="{7E241419-8315-76AD-2EBF-DE4EBD1043DD}"/>
                </a:ext>
              </a:extLst>
            </p:cNvPr>
            <p:cNvSpPr/>
            <p:nvPr/>
          </p:nvSpPr>
          <p:spPr>
            <a:xfrm rot="16200000">
              <a:off x="1763688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弧 35">
              <a:extLst>
                <a:ext uri="{FF2B5EF4-FFF2-40B4-BE49-F238E27FC236}">
                  <a16:creationId xmlns:a16="http://schemas.microsoft.com/office/drawing/2014/main" id="{2E223998-0B9D-DBD7-E3B9-728ECE63A0C9}"/>
                </a:ext>
              </a:extLst>
            </p:cNvPr>
            <p:cNvSpPr/>
            <p:nvPr/>
          </p:nvSpPr>
          <p:spPr>
            <a:xfrm rot="16200000">
              <a:off x="3059832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弧 36">
              <a:extLst>
                <a:ext uri="{FF2B5EF4-FFF2-40B4-BE49-F238E27FC236}">
                  <a16:creationId xmlns:a16="http://schemas.microsoft.com/office/drawing/2014/main" id="{ADA5E836-1E13-8DE0-D660-01BA94662A3C}"/>
                </a:ext>
              </a:extLst>
            </p:cNvPr>
            <p:cNvSpPr/>
            <p:nvPr/>
          </p:nvSpPr>
          <p:spPr>
            <a:xfrm rot="16200000">
              <a:off x="3707904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弧 37">
              <a:extLst>
                <a:ext uri="{FF2B5EF4-FFF2-40B4-BE49-F238E27FC236}">
                  <a16:creationId xmlns:a16="http://schemas.microsoft.com/office/drawing/2014/main" id="{984F4C18-F5F4-4B9C-A3F5-C4E1F318029A}"/>
                </a:ext>
              </a:extLst>
            </p:cNvPr>
            <p:cNvSpPr/>
            <p:nvPr/>
          </p:nvSpPr>
          <p:spPr>
            <a:xfrm rot="5400000">
              <a:off x="3383868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弧 38">
              <a:extLst>
                <a:ext uri="{FF2B5EF4-FFF2-40B4-BE49-F238E27FC236}">
                  <a16:creationId xmlns:a16="http://schemas.microsoft.com/office/drawing/2014/main" id="{F557AD33-E7AF-FD2C-9572-580B54150495}"/>
                </a:ext>
              </a:extLst>
            </p:cNvPr>
            <p:cNvSpPr/>
            <p:nvPr/>
          </p:nvSpPr>
          <p:spPr>
            <a:xfrm rot="5400000">
              <a:off x="2735796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弧 39">
              <a:extLst>
                <a:ext uri="{FF2B5EF4-FFF2-40B4-BE49-F238E27FC236}">
                  <a16:creationId xmlns:a16="http://schemas.microsoft.com/office/drawing/2014/main" id="{A71CE8EF-8A65-4208-F26C-814974F7264A}"/>
                </a:ext>
              </a:extLst>
            </p:cNvPr>
            <p:cNvSpPr/>
            <p:nvPr/>
          </p:nvSpPr>
          <p:spPr>
            <a:xfrm rot="5400000">
              <a:off x="208772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弧 40">
              <a:extLst>
                <a:ext uri="{FF2B5EF4-FFF2-40B4-BE49-F238E27FC236}">
                  <a16:creationId xmlns:a16="http://schemas.microsoft.com/office/drawing/2014/main" id="{5EEA375A-45F0-0D2F-520A-0CEA4D3159EB}"/>
                </a:ext>
              </a:extLst>
            </p:cNvPr>
            <p:cNvSpPr/>
            <p:nvPr/>
          </p:nvSpPr>
          <p:spPr>
            <a:xfrm rot="16200000">
              <a:off x="4355976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弧 41">
              <a:extLst>
                <a:ext uri="{FF2B5EF4-FFF2-40B4-BE49-F238E27FC236}">
                  <a16:creationId xmlns:a16="http://schemas.microsoft.com/office/drawing/2014/main" id="{0B4C2CD2-3980-F1B3-D5D3-B6E3D3E8B57C}"/>
                </a:ext>
              </a:extLst>
            </p:cNvPr>
            <p:cNvSpPr/>
            <p:nvPr/>
          </p:nvSpPr>
          <p:spPr>
            <a:xfrm rot="5400000">
              <a:off x="4031940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弧 42">
              <a:extLst>
                <a:ext uri="{FF2B5EF4-FFF2-40B4-BE49-F238E27FC236}">
                  <a16:creationId xmlns:a16="http://schemas.microsoft.com/office/drawing/2014/main" id="{D1B49CE6-DBA1-0F44-FC17-65FBA49A09F3}"/>
                </a:ext>
              </a:extLst>
            </p:cNvPr>
            <p:cNvSpPr/>
            <p:nvPr/>
          </p:nvSpPr>
          <p:spPr>
            <a:xfrm rot="16200000">
              <a:off x="5004048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弧 43">
              <a:extLst>
                <a:ext uri="{FF2B5EF4-FFF2-40B4-BE49-F238E27FC236}">
                  <a16:creationId xmlns:a16="http://schemas.microsoft.com/office/drawing/2014/main" id="{D3E45A40-92BF-7F5F-2624-08643D060D37}"/>
                </a:ext>
              </a:extLst>
            </p:cNvPr>
            <p:cNvSpPr/>
            <p:nvPr/>
          </p:nvSpPr>
          <p:spPr>
            <a:xfrm rot="5400000">
              <a:off x="4680012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円弧 44">
              <a:extLst>
                <a:ext uri="{FF2B5EF4-FFF2-40B4-BE49-F238E27FC236}">
                  <a16:creationId xmlns:a16="http://schemas.microsoft.com/office/drawing/2014/main" id="{3F639205-F07A-193A-08CE-0EDCFEFD70B7}"/>
                </a:ext>
              </a:extLst>
            </p:cNvPr>
            <p:cNvSpPr/>
            <p:nvPr/>
          </p:nvSpPr>
          <p:spPr>
            <a:xfrm rot="16200000">
              <a:off x="5652120" y="2492896"/>
              <a:ext cx="1152128" cy="1152128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弧 45">
              <a:extLst>
                <a:ext uri="{FF2B5EF4-FFF2-40B4-BE49-F238E27FC236}">
                  <a16:creationId xmlns:a16="http://schemas.microsoft.com/office/drawing/2014/main" id="{7F35F647-FE2D-8DD9-3113-05BAB9DD8D95}"/>
                </a:ext>
              </a:extLst>
            </p:cNvPr>
            <p:cNvSpPr/>
            <p:nvPr/>
          </p:nvSpPr>
          <p:spPr>
            <a:xfrm rot="5400000">
              <a:off x="532808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BC0E1EC5-D27A-3E39-F1F0-57B6607CC136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flipH="1">
              <a:off x="899592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5B2D7089-051C-71AE-ADD6-16E49A88AD2B}"/>
                </a:ext>
              </a:extLst>
            </p:cNvPr>
            <p:cNvCxnSpPr/>
            <p:nvPr/>
          </p:nvCxnSpPr>
          <p:spPr>
            <a:xfrm flipH="1">
              <a:off x="6804248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下矢印 48">
            <a:extLst>
              <a:ext uri="{FF2B5EF4-FFF2-40B4-BE49-F238E27FC236}">
                <a16:creationId xmlns:a16="http://schemas.microsoft.com/office/drawing/2014/main" id="{59520F17-B912-EE91-F932-AD3F00DABAE6}"/>
              </a:ext>
            </a:extLst>
          </p:cNvPr>
          <p:cNvSpPr/>
          <p:nvPr/>
        </p:nvSpPr>
        <p:spPr>
          <a:xfrm>
            <a:off x="4045038" y="1904630"/>
            <a:ext cx="294640" cy="36576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フリーフォーム: 図形 7">
            <a:extLst>
              <a:ext uri="{FF2B5EF4-FFF2-40B4-BE49-F238E27FC236}">
                <a16:creationId xmlns:a16="http://schemas.microsoft.com/office/drawing/2014/main" id="{D2DE6FF6-49CA-BE33-4654-7D3E28ACF660}"/>
              </a:ext>
            </a:extLst>
          </p:cNvPr>
          <p:cNvSpPr/>
          <p:nvPr/>
        </p:nvSpPr>
        <p:spPr>
          <a:xfrm flipH="1">
            <a:off x="2567608" y="2456529"/>
            <a:ext cx="72008" cy="230688"/>
          </a:xfrm>
          <a:custGeom>
            <a:avLst/>
            <a:gdLst>
              <a:gd name="connsiteX0" fmla="*/ 197644 w 197644"/>
              <a:gd name="connsiteY0" fmla="*/ 0 h 245269"/>
              <a:gd name="connsiteX1" fmla="*/ 59532 w 197644"/>
              <a:gd name="connsiteY1" fmla="*/ 80963 h 245269"/>
              <a:gd name="connsiteX2" fmla="*/ 0 w 197644"/>
              <a:gd name="connsiteY2" fmla="*/ 245269 h 245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644" h="245269">
                <a:moveTo>
                  <a:pt x="197644" y="0"/>
                </a:moveTo>
                <a:cubicBezTo>
                  <a:pt x="145058" y="20042"/>
                  <a:pt x="92473" y="40085"/>
                  <a:pt x="59532" y="80963"/>
                </a:cubicBezTo>
                <a:cubicBezTo>
                  <a:pt x="26591" y="121841"/>
                  <a:pt x="13295" y="183555"/>
                  <a:pt x="0" y="24526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C646C50D-B8A1-17C9-56B5-9F26A8DD432B}"/>
                  </a:ext>
                </a:extLst>
              </p:cNvPr>
              <p:cNvSpPr txBox="1"/>
              <p:nvPr/>
            </p:nvSpPr>
            <p:spPr>
              <a:xfrm>
                <a:off x="2651042" y="2395410"/>
                <a:ext cx="189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C646C50D-B8A1-17C9-56B5-9F26A8DD4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042" y="2395410"/>
                <a:ext cx="189475" cy="276999"/>
              </a:xfrm>
              <a:prstGeom prst="rect">
                <a:avLst/>
              </a:prstGeom>
              <a:blipFill>
                <a:blip r:embed="rId2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下矢印 51">
            <a:extLst>
              <a:ext uri="{FF2B5EF4-FFF2-40B4-BE49-F238E27FC236}">
                <a16:creationId xmlns:a16="http://schemas.microsoft.com/office/drawing/2014/main" id="{C5E6ADF1-BF06-ADF3-1942-DA5337AFC6DC}"/>
              </a:ext>
            </a:extLst>
          </p:cNvPr>
          <p:cNvSpPr/>
          <p:nvPr/>
        </p:nvSpPr>
        <p:spPr>
          <a:xfrm rot="14822971">
            <a:off x="4365863" y="1232400"/>
            <a:ext cx="294640" cy="36576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EB02D88B-435E-1CD8-6850-3A6E67A0B361}"/>
                  </a:ext>
                </a:extLst>
              </p:cNvPr>
              <p:cNvSpPr txBox="1"/>
              <p:nvPr/>
            </p:nvSpPr>
            <p:spPr>
              <a:xfrm>
                <a:off x="4362532" y="1988268"/>
                <a:ext cx="2557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𝑚𝑔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EB02D88B-435E-1CD8-6850-3A6E67A0B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532" y="1988268"/>
                <a:ext cx="255711" cy="276999"/>
              </a:xfrm>
              <a:prstGeom prst="rect">
                <a:avLst/>
              </a:prstGeom>
              <a:blipFill>
                <a:blip r:embed="rId3"/>
                <a:stretch>
                  <a:fillRect l="-33333" r="-61905" b="-260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82EB96E2-1C21-3929-65B6-EBB7C45CBE3E}"/>
                  </a:ext>
                </a:extLst>
              </p:cNvPr>
              <p:cNvSpPr txBox="1"/>
              <p:nvPr/>
            </p:nvSpPr>
            <p:spPr>
              <a:xfrm>
                <a:off x="4328121" y="980728"/>
                <a:ext cx="2557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82EB96E2-1C21-3929-65B6-EBB7C45CB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121" y="980728"/>
                <a:ext cx="255711" cy="276999"/>
              </a:xfrm>
              <a:prstGeom prst="rect">
                <a:avLst/>
              </a:prstGeom>
              <a:blipFill>
                <a:blip r:embed="rId4"/>
                <a:stretch>
                  <a:fillRect l="-9524" r="-9524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下矢印 54">
            <a:extLst>
              <a:ext uri="{FF2B5EF4-FFF2-40B4-BE49-F238E27FC236}">
                <a16:creationId xmlns:a16="http://schemas.microsoft.com/office/drawing/2014/main" id="{D1ED80FA-EE60-21F6-2840-B7B719F5062B}"/>
              </a:ext>
            </a:extLst>
          </p:cNvPr>
          <p:cNvSpPr/>
          <p:nvPr/>
        </p:nvSpPr>
        <p:spPr>
          <a:xfrm rot="9360369">
            <a:off x="3979256" y="1168174"/>
            <a:ext cx="150253" cy="600016"/>
          </a:xfrm>
          <a:prstGeom prst="down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FF830406-377A-7695-E3E0-ABEE484860C4}"/>
                  </a:ext>
                </a:extLst>
              </p:cNvPr>
              <p:cNvSpPr txBox="1"/>
              <p:nvPr/>
            </p:nvSpPr>
            <p:spPr>
              <a:xfrm>
                <a:off x="3705113" y="913887"/>
                <a:ext cx="2557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FF830406-377A-7695-E3E0-ABEE48486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113" y="913887"/>
                <a:ext cx="255711" cy="276999"/>
              </a:xfrm>
              <a:prstGeom prst="rect">
                <a:avLst/>
              </a:prstGeom>
              <a:blipFill>
                <a:blip r:embed="rId5"/>
                <a:stretch>
                  <a:fillRect l="-14286" r="-14286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6701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6FC1651-0F2B-1914-A5DF-38189ABFE7C7}"/>
              </a:ext>
            </a:extLst>
          </p:cNvPr>
          <p:cNvSpPr/>
          <p:nvPr/>
        </p:nvSpPr>
        <p:spPr>
          <a:xfrm>
            <a:off x="1919536" y="2708919"/>
            <a:ext cx="5472608" cy="21602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E609568-3A95-0CC7-3817-7AC1E6D7A855}"/>
              </a:ext>
            </a:extLst>
          </p:cNvPr>
          <p:cNvCxnSpPr>
            <a:cxnSpLocks/>
          </p:cNvCxnSpPr>
          <p:nvPr/>
        </p:nvCxnSpPr>
        <p:spPr>
          <a:xfrm>
            <a:off x="1991544" y="1484784"/>
            <a:ext cx="1224136" cy="1224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A025380C-B519-FB3A-0737-6EE553E30E4E}"/>
              </a:ext>
            </a:extLst>
          </p:cNvPr>
          <p:cNvCxnSpPr>
            <a:cxnSpLocks/>
          </p:cNvCxnSpPr>
          <p:nvPr/>
        </p:nvCxnSpPr>
        <p:spPr>
          <a:xfrm>
            <a:off x="3503712" y="116632"/>
            <a:ext cx="2592288" cy="2592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0DAECA9A-33F2-25DE-4879-8E8F58C5E9CD}"/>
              </a:ext>
            </a:extLst>
          </p:cNvPr>
          <p:cNvCxnSpPr/>
          <p:nvPr/>
        </p:nvCxnSpPr>
        <p:spPr>
          <a:xfrm>
            <a:off x="3215680" y="2708920"/>
            <a:ext cx="720080" cy="2160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8F44B9A6-C321-B9C5-88E7-17BC0F87085D}"/>
              </a:ext>
            </a:extLst>
          </p:cNvPr>
          <p:cNvCxnSpPr/>
          <p:nvPr/>
        </p:nvCxnSpPr>
        <p:spPr>
          <a:xfrm>
            <a:off x="6096000" y="2708920"/>
            <a:ext cx="720080" cy="2160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3F63E50D-8D8D-AF9F-9325-17EF37C05FFB}"/>
              </a:ext>
            </a:extLst>
          </p:cNvPr>
          <p:cNvCxnSpPr>
            <a:cxnSpLocks/>
          </p:cNvCxnSpPr>
          <p:nvPr/>
        </p:nvCxnSpPr>
        <p:spPr>
          <a:xfrm flipV="1">
            <a:off x="3575720" y="2708920"/>
            <a:ext cx="2520280" cy="108012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8B2457F-FAED-6775-107D-F0D32AB1D5F2}"/>
              </a:ext>
            </a:extLst>
          </p:cNvPr>
          <p:cNvCxnSpPr>
            <a:cxnSpLocks/>
          </p:cNvCxnSpPr>
          <p:nvPr/>
        </p:nvCxnSpPr>
        <p:spPr>
          <a:xfrm flipV="1">
            <a:off x="2855640" y="908720"/>
            <a:ext cx="1440160" cy="144016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3E2E8D22-A61A-BBA0-3400-03B621EBEF9B}"/>
              </a:ext>
            </a:extLst>
          </p:cNvPr>
          <p:cNvCxnSpPr>
            <a:cxnSpLocks/>
          </p:cNvCxnSpPr>
          <p:nvPr/>
        </p:nvCxnSpPr>
        <p:spPr>
          <a:xfrm flipV="1">
            <a:off x="2495600" y="548680"/>
            <a:ext cx="1440160" cy="144016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CEF0C0C9-101D-F58A-0835-2BB8C05DE2CC}"/>
              </a:ext>
            </a:extLst>
          </p:cNvPr>
          <p:cNvCxnSpPr>
            <a:cxnSpLocks/>
          </p:cNvCxnSpPr>
          <p:nvPr/>
        </p:nvCxnSpPr>
        <p:spPr>
          <a:xfrm flipV="1">
            <a:off x="2135560" y="188640"/>
            <a:ext cx="1440160" cy="144016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1C23A0E2-7C11-C71A-540C-4CBD0FFBB053}"/>
              </a:ext>
            </a:extLst>
          </p:cNvPr>
          <p:cNvCxnSpPr>
            <a:cxnSpLocks/>
          </p:cNvCxnSpPr>
          <p:nvPr/>
        </p:nvCxnSpPr>
        <p:spPr>
          <a:xfrm flipV="1">
            <a:off x="3693609" y="3060251"/>
            <a:ext cx="2520280" cy="108012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9D89DB2F-D355-081A-EFF9-C0C7BE640825}"/>
              </a:ext>
            </a:extLst>
          </p:cNvPr>
          <p:cNvCxnSpPr>
            <a:cxnSpLocks/>
          </p:cNvCxnSpPr>
          <p:nvPr/>
        </p:nvCxnSpPr>
        <p:spPr>
          <a:xfrm flipV="1">
            <a:off x="3809162" y="3391828"/>
            <a:ext cx="2520280" cy="108012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004A416B-E083-6F1F-56BD-11F9DCCD6C07}"/>
              </a:ext>
            </a:extLst>
          </p:cNvPr>
          <p:cNvCxnSpPr>
            <a:cxnSpLocks/>
          </p:cNvCxnSpPr>
          <p:nvPr/>
        </p:nvCxnSpPr>
        <p:spPr>
          <a:xfrm flipV="1">
            <a:off x="3215680" y="1268760"/>
            <a:ext cx="1440160" cy="144016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7604862F-7ACB-4360-C925-EBE216FD59E7}"/>
              </a:ext>
            </a:extLst>
          </p:cNvPr>
          <p:cNvCxnSpPr>
            <a:cxnSpLocks/>
          </p:cNvCxnSpPr>
          <p:nvPr/>
        </p:nvCxnSpPr>
        <p:spPr>
          <a:xfrm flipV="1">
            <a:off x="3935760" y="1628800"/>
            <a:ext cx="1080120" cy="108012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D3B2A9F-92C1-1DBE-3BE7-64BAA32E5375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4655840" y="1988840"/>
            <a:ext cx="720080" cy="72007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3CAE318D-2E20-60D5-DC21-777D88AD0AF2}"/>
              </a:ext>
            </a:extLst>
          </p:cNvPr>
          <p:cNvCxnSpPr>
            <a:cxnSpLocks/>
          </p:cNvCxnSpPr>
          <p:nvPr/>
        </p:nvCxnSpPr>
        <p:spPr>
          <a:xfrm flipV="1">
            <a:off x="5375920" y="2348880"/>
            <a:ext cx="360040" cy="36004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円弧 32">
            <a:extLst>
              <a:ext uri="{FF2B5EF4-FFF2-40B4-BE49-F238E27FC236}">
                <a16:creationId xmlns:a16="http://schemas.microsoft.com/office/drawing/2014/main" id="{B9B9E6A9-5F10-B6C0-4232-57019FDBDCAD}"/>
              </a:ext>
            </a:extLst>
          </p:cNvPr>
          <p:cNvSpPr/>
          <p:nvPr/>
        </p:nvSpPr>
        <p:spPr>
          <a:xfrm>
            <a:off x="2052507" y="1620091"/>
            <a:ext cx="2232248" cy="2232248"/>
          </a:xfrm>
          <a:prstGeom prst="arc">
            <a:avLst>
              <a:gd name="adj1" fmla="val 21551451"/>
              <a:gd name="adj2" fmla="val 108155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弧 33">
            <a:extLst>
              <a:ext uri="{FF2B5EF4-FFF2-40B4-BE49-F238E27FC236}">
                <a16:creationId xmlns:a16="http://schemas.microsoft.com/office/drawing/2014/main" id="{8272551C-DC3D-C48F-3E61-87AF75DC2A91}"/>
              </a:ext>
            </a:extLst>
          </p:cNvPr>
          <p:cNvSpPr/>
          <p:nvPr/>
        </p:nvSpPr>
        <p:spPr>
          <a:xfrm>
            <a:off x="2999656" y="1844824"/>
            <a:ext cx="1728192" cy="1728192"/>
          </a:xfrm>
          <a:prstGeom prst="arc">
            <a:avLst>
              <a:gd name="adj1" fmla="val 21551451"/>
              <a:gd name="adj2" fmla="val 108155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弧 34">
            <a:extLst>
              <a:ext uri="{FF2B5EF4-FFF2-40B4-BE49-F238E27FC236}">
                <a16:creationId xmlns:a16="http://schemas.microsoft.com/office/drawing/2014/main" id="{08E9C618-C81E-76B0-3DF0-8A50143C5DBD}"/>
              </a:ext>
            </a:extLst>
          </p:cNvPr>
          <p:cNvSpPr/>
          <p:nvPr/>
        </p:nvSpPr>
        <p:spPr>
          <a:xfrm>
            <a:off x="4025186" y="2115438"/>
            <a:ext cx="1178255" cy="1178255"/>
          </a:xfrm>
          <a:prstGeom prst="arc">
            <a:avLst>
              <a:gd name="adj1" fmla="val 21551451"/>
              <a:gd name="adj2" fmla="val 108155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弧 35">
            <a:extLst>
              <a:ext uri="{FF2B5EF4-FFF2-40B4-BE49-F238E27FC236}">
                <a16:creationId xmlns:a16="http://schemas.microsoft.com/office/drawing/2014/main" id="{602234BF-5C19-D19A-57D6-A402C2C2CDDF}"/>
              </a:ext>
            </a:extLst>
          </p:cNvPr>
          <p:cNvSpPr/>
          <p:nvPr/>
        </p:nvSpPr>
        <p:spPr>
          <a:xfrm>
            <a:off x="5102297" y="2449351"/>
            <a:ext cx="541901" cy="547601"/>
          </a:xfrm>
          <a:prstGeom prst="arc">
            <a:avLst>
              <a:gd name="adj1" fmla="val 21551451"/>
              <a:gd name="adj2" fmla="val 108155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2933C513-15FA-C5EE-93A5-A718F7E015EB}"/>
              </a:ext>
            </a:extLst>
          </p:cNvPr>
          <p:cNvSpPr/>
          <p:nvPr/>
        </p:nvSpPr>
        <p:spPr>
          <a:xfrm>
            <a:off x="3902419" y="2675579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87D43846-009B-0E15-D7A7-A7005D6CF5D3}"/>
              </a:ext>
            </a:extLst>
          </p:cNvPr>
          <p:cNvSpPr/>
          <p:nvPr/>
        </p:nvSpPr>
        <p:spPr>
          <a:xfrm>
            <a:off x="4550492" y="2685106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4CC3707E-9544-5447-EC77-E695360E4E09}"/>
              </a:ext>
            </a:extLst>
          </p:cNvPr>
          <p:cNvSpPr/>
          <p:nvPr/>
        </p:nvSpPr>
        <p:spPr>
          <a:xfrm>
            <a:off x="5381815" y="2670251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A2B809CB-31E1-93DF-8651-40E4C9357EE0}"/>
              </a:ext>
            </a:extLst>
          </p:cNvPr>
          <p:cNvSpPr/>
          <p:nvPr/>
        </p:nvSpPr>
        <p:spPr>
          <a:xfrm>
            <a:off x="3187104" y="2675015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6513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金属の重りのイラスト">
            <a:extLst>
              <a:ext uri="{FF2B5EF4-FFF2-40B4-BE49-F238E27FC236}">
                <a16:creationId xmlns:a16="http://schemas.microsoft.com/office/drawing/2014/main" id="{D0948D29-A685-9718-4F2D-4EFE4FD09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180" y="620688"/>
            <a:ext cx="806812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右矢印 4">
            <a:extLst>
              <a:ext uri="{FF2B5EF4-FFF2-40B4-BE49-F238E27FC236}">
                <a16:creationId xmlns:a16="http://schemas.microsoft.com/office/drawing/2014/main" id="{53B50B0B-94A6-3B0E-D8BB-96184500FFBA}"/>
              </a:ext>
            </a:extLst>
          </p:cNvPr>
          <p:cNvSpPr/>
          <p:nvPr/>
        </p:nvSpPr>
        <p:spPr>
          <a:xfrm>
            <a:off x="600132" y="837776"/>
            <a:ext cx="371670" cy="32403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D4F3E0E-A8D6-7A0E-93C0-BFFE58D98A90}"/>
                  </a:ext>
                </a:extLst>
              </p:cNvPr>
              <p:cNvSpPr txBox="1"/>
              <p:nvPr/>
            </p:nvSpPr>
            <p:spPr>
              <a:xfrm>
                <a:off x="278520" y="861294"/>
                <a:ext cx="203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D4F3E0E-A8D6-7A0E-93C0-BFFE58D98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20" y="861294"/>
                <a:ext cx="203004" cy="276999"/>
              </a:xfrm>
              <a:prstGeom prst="rect">
                <a:avLst/>
              </a:prstGeom>
              <a:blipFill>
                <a:blip r:embed="rId3"/>
                <a:stretch>
                  <a:fillRect l="-3125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15759D2-A371-5B25-2CC6-B957E06F21B7}"/>
              </a:ext>
            </a:extLst>
          </p:cNvPr>
          <p:cNvSpPr/>
          <p:nvPr/>
        </p:nvSpPr>
        <p:spPr>
          <a:xfrm>
            <a:off x="650335" y="1268760"/>
            <a:ext cx="5445665" cy="1800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Picture 2" descr="金属の重りのイラスト">
            <a:extLst>
              <a:ext uri="{FF2B5EF4-FFF2-40B4-BE49-F238E27FC236}">
                <a16:creationId xmlns:a16="http://schemas.microsoft.com/office/drawing/2014/main" id="{29D4125E-F52F-622C-08E2-9B0ADAB6B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776" y="2096852"/>
            <a:ext cx="806812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右矢印 9">
            <a:extLst>
              <a:ext uri="{FF2B5EF4-FFF2-40B4-BE49-F238E27FC236}">
                <a16:creationId xmlns:a16="http://schemas.microsoft.com/office/drawing/2014/main" id="{0A037E39-0FA6-4BD9-E5C9-32CD89533D63}"/>
              </a:ext>
            </a:extLst>
          </p:cNvPr>
          <p:cNvSpPr/>
          <p:nvPr/>
        </p:nvSpPr>
        <p:spPr>
          <a:xfrm>
            <a:off x="3647728" y="2313940"/>
            <a:ext cx="371670" cy="32403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054A0C2-471C-784D-7654-9892E1046243}"/>
                  </a:ext>
                </a:extLst>
              </p:cNvPr>
              <p:cNvSpPr txBox="1"/>
              <p:nvPr/>
            </p:nvSpPr>
            <p:spPr>
              <a:xfrm>
                <a:off x="3326116" y="2337458"/>
                <a:ext cx="203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054A0C2-471C-784D-7654-9892E1046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116" y="2337458"/>
                <a:ext cx="203004" cy="276999"/>
              </a:xfrm>
              <a:prstGeom prst="rect">
                <a:avLst/>
              </a:prstGeom>
              <a:blipFill>
                <a:blip r:embed="rId4"/>
                <a:stretch>
                  <a:fillRect l="-3125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24AB29A-3A07-6913-E2BA-C438F88FEA4A}"/>
              </a:ext>
            </a:extLst>
          </p:cNvPr>
          <p:cNvSpPr/>
          <p:nvPr/>
        </p:nvSpPr>
        <p:spPr>
          <a:xfrm>
            <a:off x="650335" y="2747222"/>
            <a:ext cx="5445665" cy="1800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D6BAAB97-7CC5-16E2-B36D-A039744837A1}"/>
              </a:ext>
            </a:extLst>
          </p:cNvPr>
          <p:cNvCxnSpPr/>
          <p:nvPr/>
        </p:nvCxnSpPr>
        <p:spPr>
          <a:xfrm flipV="1">
            <a:off x="1847528" y="528395"/>
            <a:ext cx="0" cy="7571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A034A1F6-6F40-89F4-142B-325F5CFC9478}"/>
              </a:ext>
            </a:extLst>
          </p:cNvPr>
          <p:cNvCxnSpPr>
            <a:cxnSpLocks/>
          </p:cNvCxnSpPr>
          <p:nvPr/>
        </p:nvCxnSpPr>
        <p:spPr>
          <a:xfrm flipV="1">
            <a:off x="4868873" y="528395"/>
            <a:ext cx="0" cy="22175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22E33E8B-2285-F0F5-179D-94ED98BFB4E6}"/>
              </a:ext>
            </a:extLst>
          </p:cNvPr>
          <p:cNvCxnSpPr>
            <a:cxnSpLocks/>
          </p:cNvCxnSpPr>
          <p:nvPr/>
        </p:nvCxnSpPr>
        <p:spPr>
          <a:xfrm>
            <a:off x="1919536" y="837776"/>
            <a:ext cx="288032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92894020-58FB-EA44-8EF2-9A19D106950A}"/>
                  </a:ext>
                </a:extLst>
              </p:cNvPr>
              <p:cNvSpPr txBox="1"/>
              <p:nvPr/>
            </p:nvSpPr>
            <p:spPr>
              <a:xfrm>
                <a:off x="3259944" y="494394"/>
                <a:ext cx="1323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92894020-58FB-EA44-8EF2-9A19D1069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944" y="494394"/>
                <a:ext cx="132344" cy="276999"/>
              </a:xfrm>
              <a:prstGeom prst="rect">
                <a:avLst/>
              </a:prstGeom>
              <a:blipFill>
                <a:blip r:embed="rId5"/>
                <a:stretch>
                  <a:fillRect l="-36364" r="-45455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右矢印 22">
            <a:extLst>
              <a:ext uri="{FF2B5EF4-FFF2-40B4-BE49-F238E27FC236}">
                <a16:creationId xmlns:a16="http://schemas.microsoft.com/office/drawing/2014/main" id="{E57442B9-B30E-CE53-6CA4-BF19F0649677}"/>
              </a:ext>
            </a:extLst>
          </p:cNvPr>
          <p:cNvSpPr/>
          <p:nvPr/>
        </p:nvSpPr>
        <p:spPr>
          <a:xfrm>
            <a:off x="4799856" y="2312876"/>
            <a:ext cx="371670" cy="324036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8209647-ADDD-1CF6-5EE3-122F352C15CA}"/>
                  </a:ext>
                </a:extLst>
              </p:cNvPr>
              <p:cNvSpPr txBox="1"/>
              <p:nvPr/>
            </p:nvSpPr>
            <p:spPr>
              <a:xfrm>
                <a:off x="5279433" y="2331107"/>
                <a:ext cx="203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8209647-ADDD-1CF6-5EE3-122F352C1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433" y="2331107"/>
                <a:ext cx="203004" cy="276999"/>
              </a:xfrm>
              <a:prstGeom prst="rect">
                <a:avLst/>
              </a:prstGeom>
              <a:blipFill>
                <a:blip r:embed="rId6"/>
                <a:stretch>
                  <a:fillRect l="-23529" r="-23529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6452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342D8A5C-EA55-83FA-8387-408D3A6F76A6}"/>
              </a:ext>
            </a:extLst>
          </p:cNvPr>
          <p:cNvCxnSpPr/>
          <p:nvPr/>
        </p:nvCxnSpPr>
        <p:spPr>
          <a:xfrm>
            <a:off x="1199456" y="2132856"/>
            <a:ext cx="50405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95598183-D2B2-1FD6-DBCB-F7DEA527F9C3}"/>
              </a:ext>
            </a:extLst>
          </p:cNvPr>
          <p:cNvCxnSpPr/>
          <p:nvPr/>
        </p:nvCxnSpPr>
        <p:spPr>
          <a:xfrm flipV="1">
            <a:off x="1559496" y="476672"/>
            <a:ext cx="0" cy="2088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8DF6609-E6D3-6D67-0FA6-84376E5C5E4B}"/>
              </a:ext>
            </a:extLst>
          </p:cNvPr>
          <p:cNvCxnSpPr/>
          <p:nvPr/>
        </p:nvCxnSpPr>
        <p:spPr>
          <a:xfrm>
            <a:off x="1199456" y="5085184"/>
            <a:ext cx="50405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20BA8BD-EE35-56C1-BF22-B14EF438B44B}"/>
              </a:ext>
            </a:extLst>
          </p:cNvPr>
          <p:cNvCxnSpPr/>
          <p:nvPr/>
        </p:nvCxnSpPr>
        <p:spPr>
          <a:xfrm flipV="1">
            <a:off x="1559496" y="3429000"/>
            <a:ext cx="0" cy="2088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6D70ADFF-8118-FF12-AB37-5495BD01477C}"/>
                  </a:ext>
                </a:extLst>
              </p:cNvPr>
              <p:cNvSpPr txBox="1"/>
              <p:nvPr/>
            </p:nvSpPr>
            <p:spPr>
              <a:xfrm>
                <a:off x="6421874" y="1994356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6D70ADFF-8118-FF12-AB37-5495BD014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874" y="1994356"/>
                <a:ext cx="183320" cy="276999"/>
              </a:xfrm>
              <a:prstGeom prst="rect">
                <a:avLst/>
              </a:prstGeom>
              <a:blipFill>
                <a:blip r:embed="rId2"/>
                <a:stretch>
                  <a:fillRect l="-12500" r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003E24DA-3A24-E766-4109-C52C3C49C439}"/>
                  </a:ext>
                </a:extLst>
              </p:cNvPr>
              <p:cNvSpPr txBox="1"/>
              <p:nvPr/>
            </p:nvSpPr>
            <p:spPr>
              <a:xfrm>
                <a:off x="6416736" y="4946684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003E24DA-3A24-E766-4109-C52C3C49C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736" y="4946684"/>
                <a:ext cx="183320" cy="276999"/>
              </a:xfrm>
              <a:prstGeom prst="rect">
                <a:avLst/>
              </a:prstGeom>
              <a:blipFill>
                <a:blip r:embed="rId3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357D906A-636F-0056-4765-AD04D2FC3A1C}"/>
                  </a:ext>
                </a:extLst>
              </p:cNvPr>
              <p:cNvSpPr txBox="1"/>
              <p:nvPr/>
            </p:nvSpPr>
            <p:spPr>
              <a:xfrm>
                <a:off x="1467836" y="3032856"/>
                <a:ext cx="216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357D906A-636F-0056-4765-AD04D2FC3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836" y="3032856"/>
                <a:ext cx="216085" cy="276999"/>
              </a:xfrm>
              <a:prstGeom prst="rect">
                <a:avLst/>
              </a:prstGeom>
              <a:blipFill>
                <a:blip r:embed="rId4"/>
                <a:stretch>
                  <a:fillRect l="-22222" r="-22222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6D1E2BAB-9E69-FE3A-584E-EAEAFFB14C42}"/>
                  </a:ext>
                </a:extLst>
              </p:cNvPr>
              <p:cNvSpPr txBox="1"/>
              <p:nvPr/>
            </p:nvSpPr>
            <p:spPr>
              <a:xfrm>
                <a:off x="1467836" y="219027"/>
                <a:ext cx="203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6D1E2BAB-9E69-FE3A-584E-EAEAFFB14C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836" y="219027"/>
                <a:ext cx="203004" cy="276999"/>
              </a:xfrm>
              <a:prstGeom prst="rect">
                <a:avLst/>
              </a:prstGeom>
              <a:blipFill>
                <a:blip r:embed="rId5"/>
                <a:stretch>
                  <a:fillRect l="-23529" r="-17647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558112B5-0479-984A-ACDB-55F564C4148B}"/>
              </a:ext>
            </a:extLst>
          </p:cNvPr>
          <p:cNvCxnSpPr/>
          <p:nvPr/>
        </p:nvCxnSpPr>
        <p:spPr>
          <a:xfrm>
            <a:off x="2783632" y="1484783"/>
            <a:ext cx="1872208" cy="12961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F99FEEA0-07D5-3D5C-632B-AE0B42B512C4}"/>
                  </a:ext>
                </a:extLst>
              </p:cNvPr>
              <p:cNvSpPr txBox="1"/>
              <p:nvPr/>
            </p:nvSpPr>
            <p:spPr>
              <a:xfrm>
                <a:off x="1320009" y="2152210"/>
                <a:ext cx="2140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F99FEEA0-07D5-3D5C-632B-AE0B42B51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009" y="2152210"/>
                <a:ext cx="214033" cy="276999"/>
              </a:xfrm>
              <a:prstGeom prst="rect">
                <a:avLst/>
              </a:prstGeom>
              <a:blipFill>
                <a:blip r:embed="rId6"/>
                <a:stretch>
                  <a:fillRect l="-29412" r="-23529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5DCB81B4-32E0-583C-6952-37631A6ABFAF}"/>
                  </a:ext>
                </a:extLst>
              </p:cNvPr>
              <p:cNvSpPr txBox="1"/>
              <p:nvPr/>
            </p:nvSpPr>
            <p:spPr>
              <a:xfrm>
                <a:off x="1320008" y="5089120"/>
                <a:ext cx="2140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5DCB81B4-32E0-583C-6952-37631A6AB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008" y="5089120"/>
                <a:ext cx="214033" cy="276999"/>
              </a:xfrm>
              <a:prstGeom prst="rect">
                <a:avLst/>
              </a:prstGeom>
              <a:blipFill>
                <a:blip r:embed="rId7"/>
                <a:stretch>
                  <a:fillRect l="-29412" r="-23529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フリーフォーム 20">
            <a:extLst>
              <a:ext uri="{FF2B5EF4-FFF2-40B4-BE49-F238E27FC236}">
                <a16:creationId xmlns:a16="http://schemas.microsoft.com/office/drawing/2014/main" id="{F4848971-36D9-0D38-1153-21C4AD3B9452}"/>
              </a:ext>
            </a:extLst>
          </p:cNvPr>
          <p:cNvSpPr/>
          <p:nvPr/>
        </p:nvSpPr>
        <p:spPr>
          <a:xfrm>
            <a:off x="2711624" y="3536768"/>
            <a:ext cx="1958008" cy="1292099"/>
          </a:xfrm>
          <a:custGeom>
            <a:avLst/>
            <a:gdLst>
              <a:gd name="connsiteX0" fmla="*/ 0 w 1958008"/>
              <a:gd name="connsiteY0" fmla="*/ 19879 h 1292099"/>
              <a:gd name="connsiteX1" fmla="*/ 1023730 w 1958008"/>
              <a:gd name="connsiteY1" fmla="*/ 1292087 h 1292099"/>
              <a:gd name="connsiteX2" fmla="*/ 1958008 w 1958008"/>
              <a:gd name="connsiteY2" fmla="*/ 0 h 1292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8008" h="1292099">
                <a:moveTo>
                  <a:pt x="0" y="19879"/>
                </a:moveTo>
                <a:cubicBezTo>
                  <a:pt x="348697" y="657639"/>
                  <a:pt x="697395" y="1295400"/>
                  <a:pt x="1023730" y="1292087"/>
                </a:cubicBezTo>
                <a:cubicBezTo>
                  <a:pt x="1350065" y="1288774"/>
                  <a:pt x="1654036" y="644387"/>
                  <a:pt x="1958008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96F22CA7-D662-A8CA-0B68-1C4227D8CAE7}"/>
              </a:ext>
            </a:extLst>
          </p:cNvPr>
          <p:cNvCxnSpPr>
            <a:cxnSpLocks/>
          </p:cNvCxnSpPr>
          <p:nvPr/>
        </p:nvCxnSpPr>
        <p:spPr>
          <a:xfrm>
            <a:off x="3719736" y="1916832"/>
            <a:ext cx="0" cy="337176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243C334F-9698-666C-4155-75D293758A93}"/>
                  </a:ext>
                </a:extLst>
              </p:cNvPr>
              <p:cNvSpPr txBox="1"/>
              <p:nvPr/>
            </p:nvSpPr>
            <p:spPr>
              <a:xfrm>
                <a:off x="3579024" y="5267913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243C334F-9698-666C-4155-75D293758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024" y="5267913"/>
                <a:ext cx="281424" cy="276999"/>
              </a:xfrm>
              <a:prstGeom prst="rect">
                <a:avLst/>
              </a:prstGeom>
              <a:blipFill>
                <a:blip r:embed="rId8"/>
                <a:stretch>
                  <a:fillRect l="-8696" r="-8696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1A2C8AF4-09C4-892E-9D30-E63DA8FA1B55}"/>
                  </a:ext>
                </a:extLst>
              </p:cNvPr>
              <p:cNvSpPr txBox="1"/>
              <p:nvPr/>
            </p:nvSpPr>
            <p:spPr>
              <a:xfrm>
                <a:off x="3579024" y="1599540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1A2C8AF4-09C4-892E-9D30-E63DA8FA1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024" y="1599540"/>
                <a:ext cx="281424" cy="276999"/>
              </a:xfrm>
              <a:prstGeom prst="rect">
                <a:avLst/>
              </a:prstGeom>
              <a:blipFill>
                <a:blip r:embed="rId8"/>
                <a:stretch>
                  <a:fillRect l="-8696" r="-8696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80068B4-E520-9729-BF9F-DB41982874AC}"/>
              </a:ext>
            </a:extLst>
          </p:cNvPr>
          <p:cNvSpPr txBox="1"/>
          <p:nvPr/>
        </p:nvSpPr>
        <p:spPr>
          <a:xfrm>
            <a:off x="4056399" y="1161620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釣り合いの点＝力がゼロとなる点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BB7BE8E-C620-10D9-6BF3-1B1E3664CA40}"/>
              </a:ext>
            </a:extLst>
          </p:cNvPr>
          <p:cNvSpPr txBox="1"/>
          <p:nvPr/>
        </p:nvSpPr>
        <p:spPr>
          <a:xfrm>
            <a:off x="4416440" y="4298613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釣り合いの点＝ポテンシャルの底</a:t>
            </a:r>
          </a:p>
        </p:txBody>
      </p:sp>
    </p:spTree>
    <p:extLst>
      <p:ext uri="{BB962C8B-B14F-4D97-AF65-F5344CB8AC3E}">
        <p14:creationId xmlns:p14="http://schemas.microsoft.com/office/powerpoint/2010/main" val="2185261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FFB8CB24-906B-D2EE-8276-D0AC2D7BECBF}"/>
              </a:ext>
            </a:extLst>
          </p:cNvPr>
          <p:cNvSpPr/>
          <p:nvPr/>
        </p:nvSpPr>
        <p:spPr>
          <a:xfrm>
            <a:off x="2495600" y="1988840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A8A6CC25-C53E-9B1A-7A1D-3CE26ED64D63}"/>
              </a:ext>
            </a:extLst>
          </p:cNvPr>
          <p:cNvSpPr/>
          <p:nvPr/>
        </p:nvSpPr>
        <p:spPr>
          <a:xfrm>
            <a:off x="3215680" y="1268760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19FE465-7B6B-CE81-55D9-67A3D960830B}"/>
              </a:ext>
            </a:extLst>
          </p:cNvPr>
          <p:cNvSpPr/>
          <p:nvPr/>
        </p:nvSpPr>
        <p:spPr>
          <a:xfrm>
            <a:off x="2351584" y="548680"/>
            <a:ext cx="1728192" cy="14401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11029B0E-954E-F717-E56F-45DB8153412E}"/>
              </a:ext>
            </a:extLst>
          </p:cNvPr>
          <p:cNvCxnSpPr>
            <a:stCxn id="2" idx="2"/>
          </p:cNvCxnSpPr>
          <p:nvPr/>
        </p:nvCxnSpPr>
        <p:spPr>
          <a:xfrm flipV="1">
            <a:off x="2495600" y="692696"/>
            <a:ext cx="0" cy="16561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265396A0-7882-FBEA-6C1F-749C1BF35C00}"/>
              </a:ext>
            </a:extLst>
          </p:cNvPr>
          <p:cNvCxnSpPr>
            <a:cxnSpLocks/>
            <a:stCxn id="2" idx="6"/>
          </p:cNvCxnSpPr>
          <p:nvPr/>
        </p:nvCxnSpPr>
        <p:spPr>
          <a:xfrm flipV="1">
            <a:off x="3215680" y="1628800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E0B5C2C1-30D5-841E-5583-97BF44F3CA6E}"/>
              </a:ext>
            </a:extLst>
          </p:cNvPr>
          <p:cNvCxnSpPr>
            <a:cxnSpLocks/>
          </p:cNvCxnSpPr>
          <p:nvPr/>
        </p:nvCxnSpPr>
        <p:spPr>
          <a:xfrm flipV="1">
            <a:off x="3935760" y="1628800"/>
            <a:ext cx="0" cy="1512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99A14D9A-40F2-D2C3-900D-515BAB7EA59A}"/>
              </a:ext>
            </a:extLst>
          </p:cNvPr>
          <p:cNvCxnSpPr>
            <a:cxnSpLocks/>
          </p:cNvCxnSpPr>
          <p:nvPr/>
        </p:nvCxnSpPr>
        <p:spPr>
          <a:xfrm flipV="1">
            <a:off x="2855640" y="2348880"/>
            <a:ext cx="0" cy="792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31918E2-8C2E-17E9-330D-026F5D7AC844}"/>
              </a:ext>
            </a:extLst>
          </p:cNvPr>
          <p:cNvSpPr/>
          <p:nvPr/>
        </p:nvSpPr>
        <p:spPr>
          <a:xfrm>
            <a:off x="2711624" y="3140968"/>
            <a:ext cx="288032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E11D365-D2D8-183A-9714-29BEB2A4EAC9}"/>
              </a:ext>
            </a:extLst>
          </p:cNvPr>
          <p:cNvSpPr/>
          <p:nvPr/>
        </p:nvSpPr>
        <p:spPr>
          <a:xfrm>
            <a:off x="3791744" y="3140968"/>
            <a:ext cx="288032" cy="1440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7C643787-EE88-EB63-9572-0B67150051CF}"/>
              </a:ext>
            </a:extLst>
          </p:cNvPr>
          <p:cNvSpPr/>
          <p:nvPr/>
        </p:nvSpPr>
        <p:spPr>
          <a:xfrm>
            <a:off x="2783632" y="2276872"/>
            <a:ext cx="144016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56383232-CA0C-A068-13B3-81CF4C5C3C9B}"/>
              </a:ext>
            </a:extLst>
          </p:cNvPr>
          <p:cNvSpPr/>
          <p:nvPr/>
        </p:nvSpPr>
        <p:spPr>
          <a:xfrm>
            <a:off x="3503712" y="1556792"/>
            <a:ext cx="144016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12F4CDE6-5ADA-B837-9BF2-5A9755BC49C3}"/>
              </a:ext>
            </a:extLst>
          </p:cNvPr>
          <p:cNvCxnSpPr>
            <a:cxnSpLocks/>
          </p:cNvCxnSpPr>
          <p:nvPr/>
        </p:nvCxnSpPr>
        <p:spPr>
          <a:xfrm flipV="1">
            <a:off x="3575720" y="692696"/>
            <a:ext cx="0" cy="936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8902E01D-84A0-014F-EADA-B0534E524EEC}"/>
                  </a:ext>
                </a:extLst>
              </p:cNvPr>
              <p:cNvSpPr txBox="1"/>
              <p:nvPr/>
            </p:nvSpPr>
            <p:spPr>
              <a:xfrm>
                <a:off x="2711624" y="3356992"/>
                <a:ext cx="2557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8902E01D-84A0-014F-EADA-B0534E524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624" y="3356992"/>
                <a:ext cx="255711" cy="276999"/>
              </a:xfrm>
              <a:prstGeom prst="rect">
                <a:avLst/>
              </a:prstGeom>
              <a:blipFill>
                <a:blip r:embed="rId2"/>
                <a:stretch>
                  <a:fillRect l="-23810" r="-16667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41395539-4C0E-8BC2-DA53-FECFB338684C}"/>
                  </a:ext>
                </a:extLst>
              </p:cNvPr>
              <p:cNvSpPr txBox="1"/>
              <p:nvPr/>
            </p:nvSpPr>
            <p:spPr>
              <a:xfrm>
                <a:off x="3791744" y="3284984"/>
                <a:ext cx="2557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41395539-4C0E-8BC2-DA53-FECFB3386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744" y="3284984"/>
                <a:ext cx="255711" cy="276999"/>
              </a:xfrm>
              <a:prstGeom prst="rect">
                <a:avLst/>
              </a:prstGeom>
              <a:blipFill>
                <a:blip r:embed="rId3"/>
                <a:stretch>
                  <a:fillRect l="-11905" r="-11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742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6ED038E-09F2-5B5F-C99C-C4CFAE0860CB}"/>
              </a:ext>
            </a:extLst>
          </p:cNvPr>
          <p:cNvSpPr/>
          <p:nvPr/>
        </p:nvSpPr>
        <p:spPr>
          <a:xfrm rot="5400000">
            <a:off x="-348716" y="2240868"/>
            <a:ext cx="2592288" cy="21602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E312887-B363-4D1B-7044-AB9DB9EC09B3}"/>
              </a:ext>
            </a:extLst>
          </p:cNvPr>
          <p:cNvSpPr/>
          <p:nvPr/>
        </p:nvSpPr>
        <p:spPr>
          <a:xfrm>
            <a:off x="839416" y="3429000"/>
            <a:ext cx="2808312" cy="21602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49D0AEA-92CA-F773-97A9-9EB5822A09E5}"/>
              </a:ext>
            </a:extLst>
          </p:cNvPr>
          <p:cNvSpPr/>
          <p:nvPr/>
        </p:nvSpPr>
        <p:spPr>
          <a:xfrm rot="3477656">
            <a:off x="700457" y="2562140"/>
            <a:ext cx="1790083" cy="15393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682B22B2-8ED6-2220-66C4-A39D77B833C0}"/>
              </a:ext>
            </a:extLst>
          </p:cNvPr>
          <p:cNvCxnSpPr/>
          <p:nvPr/>
        </p:nvCxnSpPr>
        <p:spPr>
          <a:xfrm>
            <a:off x="1055440" y="1052736"/>
            <a:ext cx="0" cy="23762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E6479AB0-84FD-CFF5-906A-959AF3071C52}"/>
              </a:ext>
            </a:extLst>
          </p:cNvPr>
          <p:cNvCxnSpPr>
            <a:cxnSpLocks/>
          </p:cNvCxnSpPr>
          <p:nvPr/>
        </p:nvCxnSpPr>
        <p:spPr>
          <a:xfrm>
            <a:off x="1055440" y="3429000"/>
            <a:ext cx="25922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矢印: 右 6">
            <a:extLst>
              <a:ext uri="{FF2B5EF4-FFF2-40B4-BE49-F238E27FC236}">
                <a16:creationId xmlns:a16="http://schemas.microsoft.com/office/drawing/2014/main" id="{C7EF4735-F83C-08D2-3C3C-151E4EF44064}"/>
              </a:ext>
            </a:extLst>
          </p:cNvPr>
          <p:cNvSpPr/>
          <p:nvPr/>
        </p:nvSpPr>
        <p:spPr>
          <a:xfrm rot="10800000">
            <a:off x="2135560" y="3068960"/>
            <a:ext cx="432048" cy="26860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1F176461-7759-9818-89F0-BD973FAE924F}"/>
              </a:ext>
            </a:extLst>
          </p:cNvPr>
          <p:cNvSpPr/>
          <p:nvPr/>
        </p:nvSpPr>
        <p:spPr>
          <a:xfrm>
            <a:off x="1630462" y="3168774"/>
            <a:ext cx="197644" cy="245269"/>
          </a:xfrm>
          <a:custGeom>
            <a:avLst/>
            <a:gdLst>
              <a:gd name="connsiteX0" fmla="*/ 197644 w 197644"/>
              <a:gd name="connsiteY0" fmla="*/ 0 h 245269"/>
              <a:gd name="connsiteX1" fmla="*/ 59532 w 197644"/>
              <a:gd name="connsiteY1" fmla="*/ 80963 h 245269"/>
              <a:gd name="connsiteX2" fmla="*/ 0 w 197644"/>
              <a:gd name="connsiteY2" fmla="*/ 245269 h 245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644" h="245269">
                <a:moveTo>
                  <a:pt x="197644" y="0"/>
                </a:moveTo>
                <a:cubicBezTo>
                  <a:pt x="145058" y="20042"/>
                  <a:pt x="92473" y="40085"/>
                  <a:pt x="59532" y="80963"/>
                </a:cubicBezTo>
                <a:cubicBezTo>
                  <a:pt x="26591" y="121841"/>
                  <a:pt x="13295" y="183555"/>
                  <a:pt x="0" y="24526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7CAFFC59-C898-EB7F-6352-4C52851A9DAC}"/>
                  </a:ext>
                </a:extLst>
              </p:cNvPr>
              <p:cNvSpPr txBox="1"/>
              <p:nvPr/>
            </p:nvSpPr>
            <p:spPr>
              <a:xfrm>
                <a:off x="1442029" y="3068960"/>
                <a:ext cx="189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7CAFFC59-C898-EB7F-6352-4C52851A9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029" y="3068960"/>
                <a:ext cx="189475" cy="276999"/>
              </a:xfrm>
              <a:prstGeom prst="rect">
                <a:avLst/>
              </a:prstGeom>
              <a:blipFill>
                <a:blip r:embed="rId2"/>
                <a:stretch>
                  <a:fillRect l="-32258" r="-22581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8E8ECD5-3C72-3161-A314-B1410C170F16}"/>
                  </a:ext>
                </a:extLst>
              </p:cNvPr>
              <p:cNvSpPr txBox="1"/>
              <p:nvPr/>
            </p:nvSpPr>
            <p:spPr>
              <a:xfrm>
                <a:off x="2567608" y="3068960"/>
                <a:ext cx="288032" cy="2880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8E8ECD5-3C72-3161-A314-B1410C170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608" y="3068960"/>
                <a:ext cx="288032" cy="288032"/>
              </a:xfrm>
              <a:prstGeom prst="rect">
                <a:avLst/>
              </a:prstGeom>
              <a:blipFill>
                <a:blip r:embed="rId3"/>
                <a:stretch>
                  <a:fillRect l="-4255" r="-2128" b="-2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D306B52-423D-1816-1B69-364E911EFBC8}"/>
              </a:ext>
            </a:extLst>
          </p:cNvPr>
          <p:cNvCxnSpPr>
            <a:cxnSpLocks/>
          </p:cNvCxnSpPr>
          <p:nvPr/>
        </p:nvCxnSpPr>
        <p:spPr>
          <a:xfrm>
            <a:off x="1552984" y="2607929"/>
            <a:ext cx="6512" cy="389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CE3DB9A4-0C1C-E9D0-7149-67A14A0B4F1F}"/>
                  </a:ext>
                </a:extLst>
              </p:cNvPr>
              <p:cNvSpPr txBox="1"/>
              <p:nvPr/>
            </p:nvSpPr>
            <p:spPr>
              <a:xfrm>
                <a:off x="1199456" y="2636912"/>
                <a:ext cx="28803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𝑚𝑔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CE3DB9A4-0C1C-E9D0-7149-67A14A0B4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456" y="2636912"/>
                <a:ext cx="288032" cy="276999"/>
              </a:xfrm>
              <a:prstGeom prst="rect">
                <a:avLst/>
              </a:prstGeom>
              <a:blipFill>
                <a:blip r:embed="rId4"/>
                <a:stretch>
                  <a:fillRect l="-29787" r="-46809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E53D376-3D4E-DC63-DDE7-82BB1F7C00A1}"/>
              </a:ext>
            </a:extLst>
          </p:cNvPr>
          <p:cNvCxnSpPr/>
          <p:nvPr/>
        </p:nvCxnSpPr>
        <p:spPr>
          <a:xfrm>
            <a:off x="4511824" y="3429000"/>
            <a:ext cx="2664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3A0E6A2-E456-7EE7-FF02-9BCA600B5821}"/>
              </a:ext>
            </a:extLst>
          </p:cNvPr>
          <p:cNvCxnSpPr/>
          <p:nvPr/>
        </p:nvCxnSpPr>
        <p:spPr>
          <a:xfrm flipV="1">
            <a:off x="4655840" y="980728"/>
            <a:ext cx="0" cy="2592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62544D87-44E9-5709-4DFF-677C7D7C2050}"/>
              </a:ext>
            </a:extLst>
          </p:cNvPr>
          <p:cNvCxnSpPr>
            <a:cxnSpLocks/>
          </p:cNvCxnSpPr>
          <p:nvPr/>
        </p:nvCxnSpPr>
        <p:spPr>
          <a:xfrm>
            <a:off x="4655840" y="1988840"/>
            <a:ext cx="949634" cy="144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182AE79A-ABD3-9A1D-C49E-9602DCCDE8FD}"/>
                  </a:ext>
                </a:extLst>
              </p:cNvPr>
              <p:cNvSpPr txBox="1"/>
              <p:nvPr/>
            </p:nvSpPr>
            <p:spPr>
              <a:xfrm>
                <a:off x="4439816" y="3429000"/>
                <a:ext cx="2140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182AE79A-ABD3-9A1D-C49E-9602DCCDE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816" y="3429000"/>
                <a:ext cx="214033" cy="276999"/>
              </a:xfrm>
              <a:prstGeom prst="rect">
                <a:avLst/>
              </a:prstGeom>
              <a:blipFill>
                <a:blip r:embed="rId5"/>
                <a:stretch>
                  <a:fillRect l="-25714" r="-25714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86BBB88A-AE45-7FFD-9A09-DAD06274499A}"/>
                  </a:ext>
                </a:extLst>
              </p:cNvPr>
              <p:cNvSpPr txBox="1"/>
              <p:nvPr/>
            </p:nvSpPr>
            <p:spPr>
              <a:xfrm>
                <a:off x="4223792" y="1772816"/>
                <a:ext cx="28803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86BBB88A-AE45-7FFD-9A09-DAD0627449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792" y="1772816"/>
                <a:ext cx="288032" cy="276999"/>
              </a:xfrm>
              <a:prstGeom prst="rect">
                <a:avLst/>
              </a:prstGeom>
              <a:blipFill>
                <a:blip r:embed="rId6"/>
                <a:stretch>
                  <a:fillRect l="-2128" r="-2128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658B4ACE-0AB9-3804-ECDC-03989B74825E}"/>
                  </a:ext>
                </a:extLst>
              </p:cNvPr>
              <p:cNvSpPr txBox="1"/>
              <p:nvPr/>
            </p:nvSpPr>
            <p:spPr>
              <a:xfrm>
                <a:off x="5447928" y="3429000"/>
                <a:ext cx="28803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658B4ACE-0AB9-3804-ECDC-03989B748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928" y="3429000"/>
                <a:ext cx="288032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34626645-76C5-9E67-FC42-73857E6DC700}"/>
              </a:ext>
            </a:extLst>
          </p:cNvPr>
          <p:cNvCxnSpPr>
            <a:cxnSpLocks/>
          </p:cNvCxnSpPr>
          <p:nvPr/>
        </p:nvCxnSpPr>
        <p:spPr>
          <a:xfrm>
            <a:off x="5131433" y="2708920"/>
            <a:ext cx="6512" cy="389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66F2A0A8-64ED-C2D1-073F-5BFFFF5AD63B}"/>
                  </a:ext>
                </a:extLst>
              </p:cNvPr>
              <p:cNvSpPr txBox="1"/>
              <p:nvPr/>
            </p:nvSpPr>
            <p:spPr>
              <a:xfrm>
                <a:off x="4727848" y="2708920"/>
                <a:ext cx="28803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𝑚𝑔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66F2A0A8-64ED-C2D1-073F-5BFFFF5AD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848" y="2708920"/>
                <a:ext cx="288032" cy="276999"/>
              </a:xfrm>
              <a:prstGeom prst="rect">
                <a:avLst/>
              </a:prstGeom>
              <a:blipFill>
                <a:blip r:embed="rId8"/>
                <a:stretch>
                  <a:fillRect l="-29787" r="-46809" b="-23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FC3ED027-A806-A668-2F52-19E48357982C}"/>
                  </a:ext>
                </a:extLst>
              </p:cNvPr>
              <p:cNvSpPr txBox="1"/>
              <p:nvPr/>
            </p:nvSpPr>
            <p:spPr>
              <a:xfrm>
                <a:off x="4799856" y="2420888"/>
                <a:ext cx="172819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/2,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/2)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FC3ED027-A806-A668-2F52-19E483579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856" y="2420888"/>
                <a:ext cx="1728192" cy="276999"/>
              </a:xfrm>
              <a:prstGeom prst="rect">
                <a:avLst/>
              </a:prstGeom>
              <a:blipFill>
                <a:blip r:embed="rId9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4384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861</TotalTime>
  <Words>58</Words>
  <Application>Microsoft Macintosh PowerPoint</Application>
  <PresentationFormat>ワイド画面</PresentationFormat>
  <Paragraphs>35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Arial</vt:lpstr>
      <vt:lpstr>Calibri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 宙志</dc:creator>
  <cp:lastModifiedBy>渡辺 宙志</cp:lastModifiedBy>
  <cp:revision>69</cp:revision>
  <dcterms:created xsi:type="dcterms:W3CDTF">2023-02-12T13:06:45Z</dcterms:created>
  <dcterms:modified xsi:type="dcterms:W3CDTF">2023-06-09T10:27:53Z</dcterms:modified>
</cp:coreProperties>
</file>