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4830"/>
  </p:normalViewPr>
  <p:slideViewPr>
    <p:cSldViewPr>
      <p:cViewPr varScale="1">
        <p:scale>
          <a:sx n="121" d="100"/>
          <a:sy n="121" d="100"/>
        </p:scale>
        <p:origin x="23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2023/6/17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98A6B8B-A787-C2E4-C6AF-72DDD5EBBBC2}"/>
                  </a:ext>
                </a:extLst>
              </p:cNvPr>
              <p:cNvSpPr txBox="1"/>
              <p:nvPr/>
            </p:nvSpPr>
            <p:spPr>
              <a:xfrm>
                <a:off x="1187624" y="1196752"/>
                <a:ext cx="1964127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98A6B8B-A787-C2E4-C6AF-72DDD5EBB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196752"/>
                <a:ext cx="1964127" cy="7023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872243B-DA0E-1695-4C55-C69C82F48457}"/>
                  </a:ext>
                </a:extLst>
              </p:cNvPr>
              <p:cNvSpPr txBox="1"/>
              <p:nvPr/>
            </p:nvSpPr>
            <p:spPr>
              <a:xfrm>
                <a:off x="1187624" y="2204864"/>
                <a:ext cx="1950662" cy="774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872243B-DA0E-1695-4C55-C69C82F48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204864"/>
                <a:ext cx="1950662" cy="774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81D2536-7490-3370-19BB-0F741FC32998}"/>
                  </a:ext>
                </a:extLst>
              </p:cNvPr>
              <p:cNvSpPr txBox="1"/>
              <p:nvPr/>
            </p:nvSpPr>
            <p:spPr>
              <a:xfrm>
                <a:off x="1187624" y="3212976"/>
                <a:ext cx="1926105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81D2536-7490-3370-19BB-0F741FC32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212976"/>
                <a:ext cx="1926105" cy="702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1D2328C-5EAC-6212-B3E9-E1071B154BB6}"/>
              </a:ext>
            </a:extLst>
          </p:cNvPr>
          <p:cNvSpPr/>
          <p:nvPr/>
        </p:nvSpPr>
        <p:spPr>
          <a:xfrm>
            <a:off x="2411760" y="1124744"/>
            <a:ext cx="864096" cy="288032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B9E2D6C-5A07-5C92-5EAD-020937E0CA81}"/>
              </a:ext>
            </a:extLst>
          </p:cNvPr>
          <p:cNvSpPr/>
          <p:nvPr/>
        </p:nvSpPr>
        <p:spPr>
          <a:xfrm>
            <a:off x="1043608" y="1124744"/>
            <a:ext cx="1008112" cy="28803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E11CF09-D873-3077-3F1B-2F8B726B7879}"/>
              </a:ext>
            </a:extLst>
          </p:cNvPr>
          <p:cNvSpPr txBox="1"/>
          <p:nvPr/>
        </p:nvSpPr>
        <p:spPr>
          <a:xfrm>
            <a:off x="395536" y="332656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こっちがスカラー関数の自由度による偏微分になっている</a:t>
            </a:r>
            <a:endParaRPr kumimoji="1" lang="ja-JP" altLang="en-US" sz="2400" dirty="0"/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0ABA310E-3EA4-23B6-5B5B-662F86E00619}"/>
              </a:ext>
            </a:extLst>
          </p:cNvPr>
          <p:cNvCxnSpPr>
            <a:stCxn id="7" idx="2"/>
            <a:endCxn id="5" idx="3"/>
          </p:cNvCxnSpPr>
          <p:nvPr/>
        </p:nvCxnSpPr>
        <p:spPr>
          <a:xfrm rot="5400000">
            <a:off x="2843231" y="1226946"/>
            <a:ext cx="1770583" cy="905332"/>
          </a:xfrm>
          <a:prstGeom prst="bentConnector2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35356B4-53A8-5A21-802A-959F6484C600}"/>
              </a:ext>
            </a:extLst>
          </p:cNvPr>
          <p:cNvSpPr txBox="1"/>
          <p:nvPr/>
        </p:nvSpPr>
        <p:spPr>
          <a:xfrm>
            <a:off x="2411760" y="4653136"/>
            <a:ext cx="2837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こっちもそう書きたい</a:t>
            </a:r>
            <a:endParaRPr kumimoji="1" lang="ja-JP" altLang="en-US" sz="2400" dirty="0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BDF2EE01-75F5-CC20-539B-B4115F37656A}"/>
              </a:ext>
            </a:extLst>
          </p:cNvPr>
          <p:cNvCxnSpPr>
            <a:cxnSpLocks/>
            <a:stCxn id="10" idx="1"/>
            <a:endCxn id="6" idx="2"/>
          </p:cNvCxnSpPr>
          <p:nvPr/>
        </p:nvCxnSpPr>
        <p:spPr>
          <a:xfrm rot="10800000">
            <a:off x="1547664" y="4005065"/>
            <a:ext cx="864096" cy="878905"/>
          </a:xfrm>
          <a:prstGeom prst="bentConnector2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E472F99-A4D7-87B9-B170-00F6CC533E4A}"/>
              </a:ext>
            </a:extLst>
          </p:cNvPr>
          <p:cNvSpPr txBox="1"/>
          <p:nvPr/>
        </p:nvSpPr>
        <p:spPr>
          <a:xfrm>
            <a:off x="683568" y="5445224"/>
            <a:ext cx="8209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もし書けるとしたら、右辺がポテンシャルエネルギーなんだから</a:t>
            </a:r>
            <a:endParaRPr kumimoji="1" lang="en-US" altLang="ja-JP" sz="2400"/>
          </a:p>
          <a:p>
            <a:r>
              <a:rPr kumimoji="1" lang="ja-JP" altLang="en-US" sz="2400"/>
              <a:t>左辺は運動エネルギーであろう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505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B931137-8EF0-8D16-733A-2F7F071EF0A8}"/>
                  </a:ext>
                </a:extLst>
              </p:cNvPr>
              <p:cNvSpPr txBox="1"/>
              <p:nvPr/>
            </p:nvSpPr>
            <p:spPr>
              <a:xfrm>
                <a:off x="2544497" y="1729417"/>
                <a:ext cx="4547783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B931137-8EF0-8D16-733A-2F7F071EF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497" y="1729417"/>
                <a:ext cx="4547783" cy="6914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80F0EE6-7FE6-C875-89EE-1D0860683BC7}"/>
                  </a:ext>
                </a:extLst>
              </p:cNvPr>
              <p:cNvSpPr txBox="1"/>
              <p:nvPr/>
            </p:nvSpPr>
            <p:spPr>
              <a:xfrm>
                <a:off x="539552" y="2276872"/>
                <a:ext cx="16858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1" lang="ja-JP" altLang="en-US" sz="2400"/>
                  <a:t>で偏微分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80F0EE6-7FE6-C875-89EE-1D0860683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276872"/>
                <a:ext cx="1685846" cy="461665"/>
              </a:xfrm>
              <a:prstGeom prst="rect">
                <a:avLst/>
              </a:prstGeom>
              <a:blipFill>
                <a:blip r:embed="rId3"/>
                <a:stretch>
                  <a:fillRect t="-16000" r="-4710" b="-25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6878672-E338-3B3B-8E64-DF399E80FA04}"/>
                  </a:ext>
                </a:extLst>
              </p:cNvPr>
              <p:cNvSpPr txBox="1"/>
              <p:nvPr/>
            </p:nvSpPr>
            <p:spPr>
              <a:xfrm>
                <a:off x="2627784" y="2564904"/>
                <a:ext cx="1512850" cy="764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6878672-E338-3B3B-8E64-DF399E80F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564904"/>
                <a:ext cx="1512850" cy="7646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A2E96C88-24AC-BD29-2516-5CD31CBEBDE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544496" y="2060848"/>
            <a:ext cx="11279" cy="872100"/>
          </a:xfrm>
          <a:prstGeom prst="bentConnector3">
            <a:avLst>
              <a:gd name="adj1" fmla="val -2026775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F1E7793-4C5C-699B-221B-CC550C7C85F0}"/>
                  </a:ext>
                </a:extLst>
              </p:cNvPr>
              <p:cNvSpPr txBox="1"/>
              <p:nvPr/>
            </p:nvSpPr>
            <p:spPr>
              <a:xfrm>
                <a:off x="1331640" y="908720"/>
                <a:ext cx="1964127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F1E7793-4C5C-699B-221B-CC550C7C8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908720"/>
                <a:ext cx="1964127" cy="7023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D1298BA-137E-7354-5E82-AECEA1B2DD3C}"/>
              </a:ext>
            </a:extLst>
          </p:cNvPr>
          <p:cNvSpPr/>
          <p:nvPr/>
        </p:nvSpPr>
        <p:spPr>
          <a:xfrm>
            <a:off x="1187624" y="764704"/>
            <a:ext cx="1080120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C3606A0-B89F-526F-CA50-0FAE3995364D}"/>
              </a:ext>
            </a:extLst>
          </p:cNvPr>
          <p:cNvSpPr txBox="1"/>
          <p:nvPr/>
        </p:nvSpPr>
        <p:spPr>
          <a:xfrm>
            <a:off x="1187624" y="116632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ここを作りたい</a:t>
            </a:r>
            <a:endParaRPr kumimoji="1" lang="ja-JP" altLang="en-US" sz="2400" dirty="0"/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9EB57034-EA67-07F3-9E82-14506169A31C}"/>
              </a:ext>
            </a:extLst>
          </p:cNvPr>
          <p:cNvCxnSpPr>
            <a:stCxn id="11" idx="1"/>
            <a:endCxn id="10" idx="1"/>
          </p:cNvCxnSpPr>
          <p:nvPr/>
        </p:nvCxnSpPr>
        <p:spPr>
          <a:xfrm rot="10800000" flipV="1">
            <a:off x="1187624" y="347464"/>
            <a:ext cx="12700" cy="885291"/>
          </a:xfrm>
          <a:prstGeom prst="bentConnector3">
            <a:avLst>
              <a:gd name="adj1" fmla="val 1800000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8A23E14-9C3F-D3DB-2D15-2E443861BC15}"/>
                  </a:ext>
                </a:extLst>
              </p:cNvPr>
              <p:cNvSpPr txBox="1"/>
              <p:nvPr/>
            </p:nvSpPr>
            <p:spPr>
              <a:xfrm>
                <a:off x="755576" y="3356992"/>
                <a:ext cx="15146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sz="2400"/>
                  <a:t>で常微分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8A23E14-9C3F-D3DB-2D15-2E443861B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56992"/>
                <a:ext cx="1514645" cy="461665"/>
              </a:xfrm>
              <a:prstGeom prst="rect">
                <a:avLst/>
              </a:prstGeom>
              <a:blipFill>
                <a:blip r:embed="rId6"/>
                <a:stretch>
                  <a:fillRect l="-403" t="-16000" r="-5242" b="-25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5FFBD4A-380E-F151-1041-8510384A2CE2}"/>
                  </a:ext>
                </a:extLst>
              </p:cNvPr>
              <p:cNvSpPr txBox="1"/>
              <p:nvPr/>
            </p:nvSpPr>
            <p:spPr>
              <a:xfrm>
                <a:off x="2555776" y="3717032"/>
                <a:ext cx="2463560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5FFBD4A-380E-F151-1041-8510384A2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3717032"/>
                <a:ext cx="2463560" cy="8298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77075C32-9F0A-B57C-33C4-70667C87E6E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43076" y="3036387"/>
            <a:ext cx="12700" cy="1184700"/>
          </a:xfrm>
          <a:prstGeom prst="bentConnector3">
            <a:avLst>
              <a:gd name="adj1" fmla="val 1800000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4DA6538-3978-3B76-FF60-8DE26C21A57A}"/>
              </a:ext>
            </a:extLst>
          </p:cNvPr>
          <p:cNvSpPr/>
          <p:nvPr/>
        </p:nvSpPr>
        <p:spPr>
          <a:xfrm>
            <a:off x="4067944" y="3645024"/>
            <a:ext cx="1080120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B161B02-7EF4-9974-E267-96F39B040155}"/>
              </a:ext>
            </a:extLst>
          </p:cNvPr>
          <p:cNvSpPr txBox="1"/>
          <p:nvPr/>
        </p:nvSpPr>
        <p:spPr>
          <a:xfrm>
            <a:off x="5292080" y="3933056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できた！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0CBB37F-85D0-3455-8B79-23C027C588A8}"/>
                  </a:ext>
                </a:extLst>
              </p:cNvPr>
              <p:cNvSpPr txBox="1"/>
              <p:nvPr/>
            </p:nvSpPr>
            <p:spPr>
              <a:xfrm>
                <a:off x="1486844" y="5373216"/>
                <a:ext cx="1964127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0CBB37F-85D0-3455-8B79-23C027C58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844" y="5373216"/>
                <a:ext cx="1964127" cy="7023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矢印: 右 26">
            <a:extLst>
              <a:ext uri="{FF2B5EF4-FFF2-40B4-BE49-F238E27FC236}">
                <a16:creationId xmlns:a16="http://schemas.microsoft.com/office/drawing/2014/main" id="{9D61E214-94B2-2207-C13A-180CF7105D93}"/>
              </a:ext>
            </a:extLst>
          </p:cNvPr>
          <p:cNvSpPr/>
          <p:nvPr/>
        </p:nvSpPr>
        <p:spPr>
          <a:xfrm>
            <a:off x="3647084" y="5517232"/>
            <a:ext cx="43204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5186B18-B8B4-0964-9DAA-4D2D40316B51}"/>
                  </a:ext>
                </a:extLst>
              </p:cNvPr>
              <p:cNvSpPr txBox="1"/>
              <p:nvPr/>
            </p:nvSpPr>
            <p:spPr>
              <a:xfrm>
                <a:off x="4439172" y="5301208"/>
                <a:ext cx="2005036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5186B18-B8B4-0964-9DAA-4D2D40316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172" y="5301208"/>
                <a:ext cx="2005036" cy="8298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40E6D27-B63B-EC9B-52A5-CFDBAACA8B70}"/>
                  </a:ext>
                </a:extLst>
              </p:cNvPr>
              <p:cNvSpPr txBox="1"/>
              <p:nvPr/>
            </p:nvSpPr>
            <p:spPr>
              <a:xfrm>
                <a:off x="755576" y="4797152"/>
                <a:ext cx="16891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40E6D27-B63B-EC9B-52A5-CFDBAACA8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797152"/>
                <a:ext cx="1689180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DEB28FB-AB30-C31A-DF26-041B28BB9CFC}"/>
              </a:ext>
            </a:extLst>
          </p:cNvPr>
          <p:cNvSpPr txBox="1"/>
          <p:nvPr/>
        </p:nvSpPr>
        <p:spPr>
          <a:xfrm>
            <a:off x="2483768" y="4797152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とまとめると</a:t>
            </a:r>
            <a:endParaRPr kumimoji="1" lang="ja-JP" altLang="en-US" sz="2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312FC4D-C85C-ABA7-4DD7-D0057EC81D1C}"/>
              </a:ext>
            </a:extLst>
          </p:cNvPr>
          <p:cNvSpPr txBox="1"/>
          <p:nvPr/>
        </p:nvSpPr>
        <p:spPr>
          <a:xfrm>
            <a:off x="4355976" y="6237312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オイラー・ラグランジュ方程式</a:t>
            </a:r>
            <a:endParaRPr kumimoji="1" lang="ja-JP" altLang="en-US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A9A7B63-5371-C380-699D-CD7561822B57}"/>
              </a:ext>
            </a:extLst>
          </p:cNvPr>
          <p:cNvSpPr txBox="1"/>
          <p:nvPr/>
        </p:nvSpPr>
        <p:spPr>
          <a:xfrm>
            <a:off x="971600" y="6237312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ニュートンの運動方程式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6305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01BC5A6-EB2A-DDFF-2230-F8B402A22397}"/>
                  </a:ext>
                </a:extLst>
              </p:cNvPr>
              <p:cNvSpPr txBox="1"/>
              <p:nvPr/>
            </p:nvSpPr>
            <p:spPr>
              <a:xfrm>
                <a:off x="3203848" y="1772816"/>
                <a:ext cx="1964127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01BC5A6-EB2A-DDFF-2230-F8B402A22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1772816"/>
                <a:ext cx="1964127" cy="702308"/>
              </a:xfrm>
              <a:prstGeom prst="rect">
                <a:avLst/>
              </a:prstGeom>
              <a:blipFill>
                <a:blip r:embed="rId2"/>
                <a:stretch>
                  <a:fillRect l="-641" t="-1786" r="-1923" b="-160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D102C0D-0ED2-443E-CF4D-14FDDDB01FB6}"/>
                  </a:ext>
                </a:extLst>
              </p:cNvPr>
              <p:cNvSpPr txBox="1"/>
              <p:nvPr/>
            </p:nvSpPr>
            <p:spPr>
              <a:xfrm>
                <a:off x="3203848" y="2780928"/>
                <a:ext cx="1950662" cy="774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D102C0D-0ED2-443E-CF4D-14FDDDB01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2780928"/>
                <a:ext cx="1950662" cy="774443"/>
              </a:xfrm>
              <a:prstGeom prst="rect">
                <a:avLst/>
              </a:prstGeom>
              <a:blipFill>
                <a:blip r:embed="rId3"/>
                <a:stretch>
                  <a:fillRect l="-1290" t="-1613" r="-3226" b="-177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6133A83-DD15-021F-0B65-C1063BECB296}"/>
                  </a:ext>
                </a:extLst>
              </p:cNvPr>
              <p:cNvSpPr txBox="1"/>
              <p:nvPr/>
            </p:nvSpPr>
            <p:spPr>
              <a:xfrm>
                <a:off x="3203848" y="3789040"/>
                <a:ext cx="1926105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6133A83-DD15-021F-0B65-C1063BECB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789040"/>
                <a:ext cx="1926105" cy="702244"/>
              </a:xfrm>
              <a:prstGeom prst="rect">
                <a:avLst/>
              </a:prstGeom>
              <a:blipFill>
                <a:blip r:embed="rId4"/>
                <a:stretch>
                  <a:fillRect l="-1307" t="-1786" r="-2614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3FF62D9-EC76-0C26-7E9E-69E6D2B2505F}"/>
              </a:ext>
            </a:extLst>
          </p:cNvPr>
          <p:cNvSpPr/>
          <p:nvPr/>
        </p:nvSpPr>
        <p:spPr>
          <a:xfrm>
            <a:off x="4427984" y="1700808"/>
            <a:ext cx="864096" cy="288032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4923D60-7695-99A3-5198-55AEDB357E37}"/>
              </a:ext>
            </a:extLst>
          </p:cNvPr>
          <p:cNvSpPr/>
          <p:nvPr/>
        </p:nvSpPr>
        <p:spPr>
          <a:xfrm>
            <a:off x="3059832" y="1700808"/>
            <a:ext cx="1008112" cy="28803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627682D-A63D-BAA0-42F4-349AA70F610D}"/>
                  </a:ext>
                </a:extLst>
              </p:cNvPr>
              <p:cNvSpPr txBox="1"/>
              <p:nvPr/>
            </p:nvSpPr>
            <p:spPr>
              <a:xfrm>
                <a:off x="5292080" y="642020"/>
                <a:ext cx="12745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627682D-A63D-BAA0-42F4-349AA70F6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642020"/>
                <a:ext cx="1274580" cy="369332"/>
              </a:xfrm>
              <a:prstGeom prst="rect">
                <a:avLst/>
              </a:prstGeom>
              <a:blipFill>
                <a:blip r:embed="rId5"/>
                <a:stretch>
                  <a:fillRect l="-4950" r="-8911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3AAB808-F4F6-FB5D-291E-C9AB5C6EADCB}"/>
                  </a:ext>
                </a:extLst>
              </p:cNvPr>
              <p:cNvSpPr txBox="1"/>
              <p:nvPr/>
            </p:nvSpPr>
            <p:spPr>
              <a:xfrm>
                <a:off x="1708906" y="642020"/>
                <a:ext cx="1692258" cy="4249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3AAB808-F4F6-FB5D-291E-C9AB5C6EA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906" y="642020"/>
                <a:ext cx="1692258" cy="424925"/>
              </a:xfrm>
              <a:prstGeom prst="rect">
                <a:avLst/>
              </a:prstGeom>
              <a:blipFill>
                <a:blip r:embed="rId6"/>
                <a:stretch>
                  <a:fillRect l="-3731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カギ線コネクタ 9">
            <a:extLst>
              <a:ext uri="{FF2B5EF4-FFF2-40B4-BE49-F238E27FC236}">
                <a16:creationId xmlns:a16="http://schemas.microsoft.com/office/drawing/2014/main" id="{E6895F50-B5E3-4663-21D0-C200DF059F47}"/>
              </a:ext>
            </a:extLst>
          </p:cNvPr>
          <p:cNvCxnSpPr>
            <a:cxnSpLocks/>
            <a:stCxn id="8" idx="2"/>
            <a:endCxn id="6" idx="1"/>
          </p:cNvCxnSpPr>
          <p:nvPr/>
        </p:nvCxnSpPr>
        <p:spPr>
          <a:xfrm rot="16200000" flipH="1">
            <a:off x="1770422" y="1851557"/>
            <a:ext cx="2074023" cy="504797"/>
          </a:xfrm>
          <a:prstGeom prst="bentConnector2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>
            <a:extLst>
              <a:ext uri="{FF2B5EF4-FFF2-40B4-BE49-F238E27FC236}">
                <a16:creationId xmlns:a16="http://schemas.microsoft.com/office/drawing/2014/main" id="{85A21E03-50B2-22CF-0D00-3983A883F6B5}"/>
              </a:ext>
            </a:extLst>
          </p:cNvPr>
          <p:cNvCxnSpPr>
            <a:stCxn id="7" idx="2"/>
            <a:endCxn id="5" idx="3"/>
          </p:cNvCxnSpPr>
          <p:nvPr/>
        </p:nvCxnSpPr>
        <p:spPr>
          <a:xfrm rot="5400000">
            <a:off x="4545917" y="1757515"/>
            <a:ext cx="2129616" cy="637290"/>
          </a:xfrm>
          <a:prstGeom prst="bentConnector2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ECE1100-C363-4771-986B-4B2590213D19}"/>
                  </a:ext>
                </a:extLst>
              </p:cNvPr>
              <p:cNvSpPr txBox="1"/>
              <p:nvPr/>
            </p:nvSpPr>
            <p:spPr>
              <a:xfrm>
                <a:off x="1144329" y="1735898"/>
                <a:ext cx="1129155" cy="764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ECE1100-C363-4771-986B-4B2590213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329" y="1735898"/>
                <a:ext cx="1129155" cy="764697"/>
              </a:xfrm>
              <a:prstGeom prst="rect">
                <a:avLst/>
              </a:prstGeom>
              <a:blipFill>
                <a:blip r:embed="rId7"/>
                <a:stretch>
                  <a:fillRect l="-6667" t="-1639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903DA07-5B29-D39A-4BAF-101F4D2AB619}"/>
                  </a:ext>
                </a:extLst>
              </p:cNvPr>
              <p:cNvSpPr txBox="1"/>
              <p:nvPr/>
            </p:nvSpPr>
            <p:spPr>
              <a:xfrm>
                <a:off x="1181559" y="2738005"/>
                <a:ext cx="1138196" cy="805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903DA07-5B29-D39A-4BAF-101F4D2AB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559" y="2738005"/>
                <a:ext cx="1138196" cy="805926"/>
              </a:xfrm>
              <a:prstGeom prst="rect">
                <a:avLst/>
              </a:prstGeom>
              <a:blipFill>
                <a:blip r:embed="rId8"/>
                <a:stretch>
                  <a:fillRect l="-6667" r="-2222" b="-9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C0AA6A9-E7E7-2CB2-6516-6AD4B4FE29B7}"/>
                  </a:ext>
                </a:extLst>
              </p:cNvPr>
              <p:cNvSpPr txBox="1"/>
              <p:nvPr/>
            </p:nvSpPr>
            <p:spPr>
              <a:xfrm>
                <a:off x="1186080" y="3762965"/>
                <a:ext cx="1129155" cy="764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C0AA6A9-E7E7-2CB2-6516-6AD4B4FE2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0" y="3762965"/>
                <a:ext cx="1129155" cy="764697"/>
              </a:xfrm>
              <a:prstGeom prst="rect">
                <a:avLst/>
              </a:prstGeom>
              <a:blipFill>
                <a:blip r:embed="rId9"/>
                <a:stretch>
                  <a:fillRect l="-5556" t="-1639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3DDAEF6-1C91-A62B-E3D3-DEF49129F41A}"/>
                  </a:ext>
                </a:extLst>
              </p:cNvPr>
              <p:cNvSpPr txBox="1"/>
              <p:nvPr/>
            </p:nvSpPr>
            <p:spPr>
              <a:xfrm>
                <a:off x="6090399" y="1618095"/>
                <a:ext cx="840763" cy="8570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ja-JP" altLang="en-US" sz="240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3DDAEF6-1C91-A62B-E3D3-DEF49129F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399" y="1618095"/>
                <a:ext cx="840763" cy="857029"/>
              </a:xfrm>
              <a:prstGeom prst="rect">
                <a:avLst/>
              </a:prstGeom>
              <a:blipFill>
                <a:blip r:embed="rId10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7D9E38A2-999E-DF5A-EF74-DFFC4F1E1BC0}"/>
                  </a:ext>
                </a:extLst>
              </p:cNvPr>
              <p:cNvSpPr txBox="1"/>
              <p:nvPr/>
            </p:nvSpPr>
            <p:spPr>
              <a:xfrm>
                <a:off x="6086616" y="2663993"/>
                <a:ext cx="840763" cy="8570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ja-JP" altLang="en-US" sz="240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7D9E38A2-999E-DF5A-EF74-DFFC4F1E1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616" y="2663993"/>
                <a:ext cx="840763" cy="8570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895AC37-5663-C964-6038-694CEBDD8BEB}"/>
                  </a:ext>
                </a:extLst>
              </p:cNvPr>
              <p:cNvSpPr txBox="1"/>
              <p:nvPr/>
            </p:nvSpPr>
            <p:spPr>
              <a:xfrm>
                <a:off x="6086616" y="3634255"/>
                <a:ext cx="840763" cy="8570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ja-JP" altLang="en-US" sz="240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895AC37-5663-C964-6038-694CEBDD8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616" y="3634255"/>
                <a:ext cx="840763" cy="857029"/>
              </a:xfrm>
              <a:prstGeom prst="rect">
                <a:avLst/>
              </a:prstGeom>
              <a:blipFill>
                <a:blip r:embed="rId12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64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 w="9525"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4661</TotalTime>
  <Words>150</Words>
  <Application>Microsoft Macintosh PowerPoint</Application>
  <PresentationFormat>画面に合わせる (4:3)</PresentationFormat>
  <Paragraphs>32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渡辺 宙志</cp:lastModifiedBy>
  <cp:revision>893</cp:revision>
  <dcterms:created xsi:type="dcterms:W3CDTF">2016-11-24T05:38:34Z</dcterms:created>
  <dcterms:modified xsi:type="dcterms:W3CDTF">2023-06-17T05:54:28Z</dcterms:modified>
</cp:coreProperties>
</file>