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57" r:id="rId4"/>
    <p:sldId id="258" r:id="rId5"/>
    <p:sldId id="259" r:id="rId6"/>
    <p:sldId id="262" r:id="rId7"/>
    <p:sldId id="263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121" d="100"/>
          <a:sy n="121" d="100"/>
        </p:scale>
        <p:origin x="23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2023/6/17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B8C6D-C3B1-8D4B-883D-F931C7D3B8B2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6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草原の背景イラスト">
            <a:extLst>
              <a:ext uri="{FF2B5EF4-FFF2-40B4-BE49-F238E27FC236}">
                <a16:creationId xmlns:a16="http://schemas.microsoft.com/office/drawing/2014/main" id="{DFF1EC48-15A6-E71B-4EEF-4E8FB887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43" y="1501075"/>
            <a:ext cx="5973972" cy="17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E0CEC21-4E70-51CD-CA3F-724333EB0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49" y="3067091"/>
            <a:ext cx="5787145" cy="1538483"/>
          </a:xfrm>
          <a:prstGeom prst="rect">
            <a:avLst/>
          </a:prstGeom>
        </p:spPr>
      </p:pic>
      <p:pic>
        <p:nvPicPr>
          <p:cNvPr id="6" name="Picture 4" descr="探検家・考古学者のイラスト（女性）">
            <a:extLst>
              <a:ext uri="{FF2B5EF4-FFF2-40B4-BE49-F238E27FC236}">
                <a16:creationId xmlns:a16="http://schemas.microsoft.com/office/drawing/2014/main" id="{F50ED899-F35B-E7AF-50B3-79F6E252D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1240518" cy="152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77CA4DD-B0DC-8539-1A27-4A97A2047577}"/>
              </a:ext>
            </a:extLst>
          </p:cNvPr>
          <p:cNvSpPr txBox="1"/>
          <p:nvPr/>
        </p:nvSpPr>
        <p:spPr>
          <a:xfrm>
            <a:off x="1767787" y="2121723"/>
            <a:ext cx="487765" cy="47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433956-FFA3-9E99-BE54-815DCA3CEF69}"/>
              </a:ext>
            </a:extLst>
          </p:cNvPr>
          <p:cNvSpPr txBox="1"/>
          <p:nvPr/>
        </p:nvSpPr>
        <p:spPr>
          <a:xfrm>
            <a:off x="6084168" y="4149080"/>
            <a:ext cx="486081" cy="796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B</a:t>
            </a:r>
            <a:endParaRPr kumimoji="1" lang="ja-JP" altLang="en-US" sz="240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06A770-7382-1D90-6ADF-E1664FDABA2D}"/>
              </a:ext>
            </a:extLst>
          </p:cNvPr>
          <p:cNvCxnSpPr>
            <a:cxnSpLocks/>
          </p:cNvCxnSpPr>
          <p:nvPr/>
        </p:nvCxnSpPr>
        <p:spPr>
          <a:xfrm>
            <a:off x="2003050" y="1921304"/>
            <a:ext cx="2993853" cy="1189845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6F2A469-8249-54A1-1103-54CD39A14B87}"/>
              </a:ext>
            </a:extLst>
          </p:cNvPr>
          <p:cNvCxnSpPr>
            <a:cxnSpLocks/>
          </p:cNvCxnSpPr>
          <p:nvPr/>
        </p:nvCxnSpPr>
        <p:spPr>
          <a:xfrm>
            <a:off x="4949817" y="3067091"/>
            <a:ext cx="914089" cy="12712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9BB2C8E-7965-B759-2D79-E154C4BF34B6}"/>
                  </a:ext>
                </a:extLst>
              </p:cNvPr>
              <p:cNvSpPr txBox="1"/>
              <p:nvPr/>
            </p:nvSpPr>
            <p:spPr>
              <a:xfrm>
                <a:off x="5968874" y="1962456"/>
                <a:ext cx="625993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9BB2C8E-7965-B759-2D79-E154C4BF3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874" y="1962456"/>
                <a:ext cx="625993" cy="6042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FAA7064-978C-A53C-57DC-8A1897D55E2A}"/>
                  </a:ext>
                </a:extLst>
              </p:cNvPr>
              <p:cNvSpPr txBox="1"/>
              <p:nvPr/>
            </p:nvSpPr>
            <p:spPr>
              <a:xfrm>
                <a:off x="2080991" y="3552953"/>
                <a:ext cx="663209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FAA7064-978C-A53C-57DC-8A1897D55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91" y="3552953"/>
                <a:ext cx="663209" cy="6042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DB9C4FF-5367-2F3E-0CC8-97F480676E38}"/>
                  </a:ext>
                </a:extLst>
              </p:cNvPr>
              <p:cNvSpPr txBox="1"/>
              <p:nvPr/>
            </p:nvSpPr>
            <p:spPr>
              <a:xfrm>
                <a:off x="3494599" y="1969242"/>
                <a:ext cx="516782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DB9C4FF-5367-2F3E-0CC8-97F480676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599" y="1969242"/>
                <a:ext cx="516782" cy="604277"/>
              </a:xfrm>
              <a:prstGeom prst="rect">
                <a:avLst/>
              </a:prstGeom>
              <a:blipFill>
                <a:blip r:embed="rId8"/>
                <a:stretch>
                  <a:fillRect l="-97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1C1DA4C-0634-CC25-DB47-4B9540112E84}"/>
                  </a:ext>
                </a:extLst>
              </p:cNvPr>
              <p:cNvSpPr txBox="1"/>
              <p:nvPr/>
            </p:nvSpPr>
            <p:spPr>
              <a:xfrm>
                <a:off x="4954105" y="3616811"/>
                <a:ext cx="553999" cy="604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1C1DA4C-0634-CC25-DB47-4B9540112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05" y="3616811"/>
                <a:ext cx="553999" cy="6042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FB80432-3327-811C-CFC0-76F7CC935AA4}"/>
              </a:ext>
            </a:extLst>
          </p:cNvPr>
          <p:cNvSpPr/>
          <p:nvPr/>
        </p:nvSpPr>
        <p:spPr>
          <a:xfrm>
            <a:off x="6948264" y="1412776"/>
            <a:ext cx="360040" cy="3384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F2B71E9-3205-3ADA-836F-4F1D6F632057}"/>
                  </a:ext>
                </a:extLst>
              </p:cNvPr>
              <p:cNvSpPr txBox="1"/>
              <p:nvPr/>
            </p:nvSpPr>
            <p:spPr>
              <a:xfrm>
                <a:off x="2200644" y="4904742"/>
                <a:ext cx="3071161" cy="13963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altLang="ja-JP" sz="4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EF2B71E9-3205-3ADA-836F-4F1D6F632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644" y="4904742"/>
                <a:ext cx="3071161" cy="1396344"/>
              </a:xfrm>
              <a:prstGeom prst="rect">
                <a:avLst/>
              </a:prstGeom>
              <a:blipFill>
                <a:blip r:embed="rId10"/>
                <a:stretch>
                  <a:fillRect l="-3704" t="-1802" r="-823" b="-81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955D5D2-F3B5-F68C-9DBA-C14E57B5AF7F}"/>
              </a:ext>
            </a:extLst>
          </p:cNvPr>
          <p:cNvCxnSpPr>
            <a:cxnSpLocks/>
          </p:cNvCxnSpPr>
          <p:nvPr/>
        </p:nvCxnSpPr>
        <p:spPr>
          <a:xfrm flipV="1">
            <a:off x="5863906" y="836834"/>
            <a:ext cx="0" cy="350147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CA55645-6AA5-4AC0-E3D3-E2D907DF06A3}"/>
              </a:ext>
            </a:extLst>
          </p:cNvPr>
          <p:cNvCxnSpPr/>
          <p:nvPr/>
        </p:nvCxnSpPr>
        <p:spPr>
          <a:xfrm flipV="1">
            <a:off x="1954015" y="836834"/>
            <a:ext cx="0" cy="1153997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バツのマークのイラスト「×」">
            <a:extLst>
              <a:ext uri="{FF2B5EF4-FFF2-40B4-BE49-F238E27FC236}">
                <a16:creationId xmlns:a16="http://schemas.microsoft.com/office/drawing/2014/main" id="{1F68BD5E-EF6D-E542-B671-086807112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811" y="4065215"/>
            <a:ext cx="546189" cy="5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バツのマークのイラスト「×」">
            <a:extLst>
              <a:ext uri="{FF2B5EF4-FFF2-40B4-BE49-F238E27FC236}">
                <a16:creationId xmlns:a16="http://schemas.microsoft.com/office/drawing/2014/main" id="{87FFA0C6-2709-C03E-FC5A-3E6069323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71" y="1647597"/>
            <a:ext cx="546189" cy="54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6802383-5963-9A8C-B07F-B5A8CD1A9D76}"/>
              </a:ext>
            </a:extLst>
          </p:cNvPr>
          <p:cNvCxnSpPr>
            <a:cxnSpLocks/>
          </p:cNvCxnSpPr>
          <p:nvPr/>
        </p:nvCxnSpPr>
        <p:spPr>
          <a:xfrm flipH="1">
            <a:off x="1954015" y="908720"/>
            <a:ext cx="3909891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3D76877-D98F-7291-98FC-B82F1D1E1467}"/>
                  </a:ext>
                </a:extLst>
              </p:cNvPr>
              <p:cNvSpPr txBox="1"/>
              <p:nvPr/>
            </p:nvSpPr>
            <p:spPr>
              <a:xfrm>
                <a:off x="3851920" y="332656"/>
                <a:ext cx="319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3D76877-D98F-7291-98FC-B82F1D1E1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32656"/>
                <a:ext cx="319383" cy="492443"/>
              </a:xfrm>
              <a:prstGeom prst="rect">
                <a:avLst/>
              </a:prstGeom>
              <a:blipFill>
                <a:blip r:embed="rId12"/>
                <a:stretch>
                  <a:fillRect l="-26923" r="-23077" b="-5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F1D78C2-A6D0-EE96-12C9-D1AD5581A580}"/>
              </a:ext>
            </a:extLst>
          </p:cNvPr>
          <p:cNvSpPr txBox="1"/>
          <p:nvPr/>
        </p:nvSpPr>
        <p:spPr>
          <a:xfrm>
            <a:off x="4909427" y="2691140"/>
            <a:ext cx="487765" cy="47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X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8075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id="{D8BAC686-E04D-A811-AB8B-6356D73BE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5" y="1181135"/>
            <a:ext cx="4987658" cy="3330105"/>
          </a:xfrm>
          <a:prstGeom prst="rect">
            <a:avLst/>
          </a:prstGeom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9D2A89A-9DF8-3394-0608-F925BDF90E2B}"/>
              </a:ext>
            </a:extLst>
          </p:cNvPr>
          <p:cNvGrpSpPr/>
          <p:nvPr/>
        </p:nvGrpSpPr>
        <p:grpSpPr>
          <a:xfrm>
            <a:off x="4572000" y="1340768"/>
            <a:ext cx="4232176" cy="3236623"/>
            <a:chOff x="2400442" y="179290"/>
            <a:chExt cx="5267902" cy="4028711"/>
          </a:xfrm>
        </p:grpSpPr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917F960-F537-EE86-2C7E-BE9723203A0B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2276872"/>
              <a:ext cx="48965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5DB575F5-B363-197B-0882-326B81DD7E5C}"/>
                </a:ext>
              </a:extLst>
            </p:cNvPr>
            <p:cNvCxnSpPr/>
            <p:nvPr/>
          </p:nvCxnSpPr>
          <p:spPr>
            <a:xfrm flipV="1">
              <a:off x="6141092" y="179290"/>
              <a:ext cx="0" cy="387585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FFE2079-506B-BF5E-01E9-2990E76473FC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1009494"/>
              <a:ext cx="3369292" cy="126109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2EFCB006-83F6-323F-5721-5C2FDEFCDC18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2270584"/>
              <a:ext cx="1044356" cy="1483521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6AC41BA1-1A09-6454-9FE6-FF27D72F7C67}"/>
                    </a:ext>
                  </a:extLst>
                </p:cNvPr>
                <p:cNvSpPr txBox="1"/>
                <p:nvPr/>
              </p:nvSpPr>
              <p:spPr>
                <a:xfrm>
                  <a:off x="3789803" y="1614833"/>
                  <a:ext cx="66840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6AC41BA1-1A09-6454-9FE6-FF27D72F7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803" y="1614833"/>
                  <a:ext cx="66840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41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3956A9C7-4F9E-B8E4-2D4C-8FCDA8B79370}"/>
                    </a:ext>
                  </a:extLst>
                </p:cNvPr>
                <p:cNvSpPr txBox="1"/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C7BB246-CA3B-661C-DA7B-5A1FEDB09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BCEDA8A6-45ED-7230-8DC5-0CBE8ECCE686}"/>
                    </a:ext>
                  </a:extLst>
                </p:cNvPr>
                <p:cNvSpPr txBox="1"/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76FCFFA-A131-1754-8796-5767EEF70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8294F2B2-F3CB-1181-44B1-B8B3B7E816D3}"/>
                    </a:ext>
                  </a:extLst>
                </p:cNvPr>
                <p:cNvSpPr txBox="1"/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DB8AC21A-180F-B992-7A4C-CCD30F885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594" r="-3906"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DDED2285-5A0C-F139-5372-3CC3785A3CE1}"/>
                </a:ext>
              </a:extLst>
            </p:cNvPr>
            <p:cNvSpPr/>
            <p:nvPr/>
          </p:nvSpPr>
          <p:spPr>
            <a:xfrm>
              <a:off x="6137934" y="2546102"/>
              <a:ext cx="184150" cy="53996"/>
            </a:xfrm>
            <a:custGeom>
              <a:avLst/>
              <a:gdLst>
                <a:gd name="connsiteX0" fmla="*/ 0 w 184150"/>
                <a:gd name="connsiteY0" fmla="*/ 44450 h 53996"/>
                <a:gd name="connsiteX1" fmla="*/ 82550 w 184150"/>
                <a:gd name="connsiteY1" fmla="*/ 50800 h 53996"/>
                <a:gd name="connsiteX2" fmla="*/ 184150 w 184150"/>
                <a:gd name="connsiteY2" fmla="*/ 0 h 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53996">
                  <a:moveTo>
                    <a:pt x="0" y="44450"/>
                  </a:moveTo>
                  <a:cubicBezTo>
                    <a:pt x="25929" y="51329"/>
                    <a:pt x="51858" y="58208"/>
                    <a:pt x="82550" y="50800"/>
                  </a:cubicBezTo>
                  <a:cubicBezTo>
                    <a:pt x="113242" y="43392"/>
                    <a:pt x="148696" y="21696"/>
                    <a:pt x="1841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E010A8F7-693E-D6FE-C7EA-0D8EFEACF4C6}"/>
                    </a:ext>
                  </a:extLst>
                </p:cNvPr>
                <p:cNvSpPr txBox="1"/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707BF5E-340B-0F2A-3601-097184F91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593B4BAB-12C1-56C9-5125-480474810D43}"/>
                </a:ext>
              </a:extLst>
            </p:cNvPr>
            <p:cNvCxnSpPr/>
            <p:nvPr/>
          </p:nvCxnSpPr>
          <p:spPr>
            <a:xfrm>
              <a:off x="2771800" y="1009494"/>
              <a:ext cx="3369292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565F2318-CB29-98E9-646E-B69BE11DCF57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3754105"/>
              <a:ext cx="104435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BF9FB1EC-F35F-803D-D6DF-454562F08216}"/>
                    </a:ext>
                  </a:extLst>
                </p:cNvPr>
                <p:cNvSpPr txBox="1"/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768B53B6-4B9F-E779-5A36-0A82A6E11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16C6F458-5D85-EDD0-31C7-0E4C6F666101}"/>
                </a:ext>
              </a:extLst>
            </p:cNvPr>
            <p:cNvSpPr/>
            <p:nvPr/>
          </p:nvSpPr>
          <p:spPr>
            <a:xfrm rot="19288572">
              <a:off x="5860851" y="2022522"/>
              <a:ext cx="303241" cy="61209"/>
            </a:xfrm>
            <a:custGeom>
              <a:avLst/>
              <a:gdLst>
                <a:gd name="connsiteX0" fmla="*/ 0 w 250825"/>
                <a:gd name="connsiteY0" fmla="*/ 136607 h 136607"/>
                <a:gd name="connsiteX1" fmla="*/ 114300 w 250825"/>
                <a:gd name="connsiteY1" fmla="*/ 82 h 136607"/>
                <a:gd name="connsiteX2" fmla="*/ 250825 w 250825"/>
                <a:gd name="connsiteY2" fmla="*/ 120732 h 13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136607">
                  <a:moveTo>
                    <a:pt x="0" y="136607"/>
                  </a:moveTo>
                  <a:cubicBezTo>
                    <a:pt x="36248" y="69667"/>
                    <a:pt x="72496" y="2728"/>
                    <a:pt x="114300" y="82"/>
                  </a:cubicBezTo>
                  <a:cubicBezTo>
                    <a:pt x="156104" y="-2564"/>
                    <a:pt x="203464" y="59084"/>
                    <a:pt x="250825" y="1207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5E013CAD-DA4C-F737-9485-55F817D1094F}"/>
                </a:ext>
              </a:extLst>
            </p:cNvPr>
            <p:cNvSpPr txBox="1"/>
            <p:nvPr/>
          </p:nvSpPr>
          <p:spPr>
            <a:xfrm>
              <a:off x="2400442" y="706549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A</a:t>
              </a:r>
              <a:endParaRPr kumimoji="1" lang="ja-JP" altLang="en-US" sz="240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42513663-5EEC-D09B-29D3-3C4EFB4200D0}"/>
                </a:ext>
              </a:extLst>
            </p:cNvPr>
            <p:cNvSpPr txBox="1"/>
            <p:nvPr/>
          </p:nvSpPr>
          <p:spPr>
            <a:xfrm>
              <a:off x="7187404" y="3561670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B</a:t>
              </a:r>
              <a:endParaRPr kumimoji="1" lang="ja-JP" altLang="en-US" sz="240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8DF5F3B9-EECE-5045-B6E9-ED3BAD4BDFFD}"/>
                </a:ext>
              </a:extLst>
            </p:cNvPr>
            <p:cNvSpPr txBox="1"/>
            <p:nvPr/>
          </p:nvSpPr>
          <p:spPr>
            <a:xfrm>
              <a:off x="6166256" y="1793209"/>
              <a:ext cx="471531" cy="5746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X</a:t>
              </a:r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2902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E1265C7-EDB7-25D0-55E8-F52B46A1D28C}"/>
              </a:ext>
            </a:extLst>
          </p:cNvPr>
          <p:cNvGrpSpPr/>
          <p:nvPr/>
        </p:nvGrpSpPr>
        <p:grpSpPr>
          <a:xfrm>
            <a:off x="755576" y="980728"/>
            <a:ext cx="5267902" cy="4028711"/>
            <a:chOff x="2400442" y="179290"/>
            <a:chExt cx="5267902" cy="4028711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ED2FC934-4877-C39E-653D-A9FF08F855AE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2276872"/>
              <a:ext cx="48965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5C9095DA-7B3C-519C-B95B-1CEC62479987}"/>
                </a:ext>
              </a:extLst>
            </p:cNvPr>
            <p:cNvCxnSpPr/>
            <p:nvPr/>
          </p:nvCxnSpPr>
          <p:spPr>
            <a:xfrm flipV="1">
              <a:off x="6141092" y="179290"/>
              <a:ext cx="0" cy="3875857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067FAB5-5D5E-C48E-6C96-54A92F6B9396}"/>
                </a:ext>
              </a:extLst>
            </p:cNvPr>
            <p:cNvCxnSpPr>
              <a:cxnSpLocks/>
            </p:cNvCxnSpPr>
            <p:nvPr/>
          </p:nvCxnSpPr>
          <p:spPr>
            <a:xfrm>
              <a:off x="2771800" y="1009494"/>
              <a:ext cx="3369292" cy="126109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BD59905F-151B-94E9-DD14-2651400F97A4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2270584"/>
              <a:ext cx="1044356" cy="1483521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72226681-1F13-D46F-8B70-C5C30CF0749E}"/>
                    </a:ext>
                  </a:extLst>
                </p:cNvPr>
                <p:cNvSpPr txBox="1"/>
                <p:nvPr/>
              </p:nvSpPr>
              <p:spPr>
                <a:xfrm>
                  <a:off x="3789803" y="1614833"/>
                  <a:ext cx="66840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72226681-1F13-D46F-8B70-C5C30CF07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803" y="1614833"/>
                  <a:ext cx="668405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C7BB246-CA3B-661C-DA7B-5A1FEDB094CA}"/>
                    </a:ext>
                  </a:extLst>
                </p:cNvPr>
                <p:cNvSpPr txBox="1"/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5C7BB246-CA3B-661C-DA7B-5A1FEDB09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930" y="2771578"/>
                  <a:ext cx="55446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76FCFFA-A131-1754-8796-5767EEF70745}"/>
                    </a:ext>
                  </a:extLst>
                </p:cNvPr>
                <p:cNvSpPr txBox="1"/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A76FCFFA-A131-1754-8796-5767EEF70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2210" y="573856"/>
                  <a:ext cx="475866" cy="7270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DB8AC21A-180F-B992-7A4C-CCD30F88577B}"/>
                    </a:ext>
                  </a:extLst>
                </p:cNvPr>
                <p:cNvSpPr txBox="1"/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DB8AC21A-180F-B992-7A4C-CCD30F885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788" y="3838669"/>
                  <a:ext cx="777585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594" r="-3906" b="-655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0B3C412F-125E-3872-BDAA-4422B4497425}"/>
                </a:ext>
              </a:extLst>
            </p:cNvPr>
            <p:cNvSpPr/>
            <p:nvPr/>
          </p:nvSpPr>
          <p:spPr>
            <a:xfrm>
              <a:off x="6137934" y="2546102"/>
              <a:ext cx="184150" cy="53996"/>
            </a:xfrm>
            <a:custGeom>
              <a:avLst/>
              <a:gdLst>
                <a:gd name="connsiteX0" fmla="*/ 0 w 184150"/>
                <a:gd name="connsiteY0" fmla="*/ 44450 h 53996"/>
                <a:gd name="connsiteX1" fmla="*/ 82550 w 184150"/>
                <a:gd name="connsiteY1" fmla="*/ 50800 h 53996"/>
                <a:gd name="connsiteX2" fmla="*/ 184150 w 184150"/>
                <a:gd name="connsiteY2" fmla="*/ 0 h 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150" h="53996">
                  <a:moveTo>
                    <a:pt x="0" y="44450"/>
                  </a:moveTo>
                  <a:cubicBezTo>
                    <a:pt x="25929" y="51329"/>
                    <a:pt x="51858" y="58208"/>
                    <a:pt x="82550" y="50800"/>
                  </a:cubicBezTo>
                  <a:cubicBezTo>
                    <a:pt x="113242" y="43392"/>
                    <a:pt x="148696" y="21696"/>
                    <a:pt x="18415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707BF5E-340B-0F2A-3601-097184F91D8C}"/>
                    </a:ext>
                  </a:extLst>
                </p:cNvPr>
                <p:cNvSpPr txBox="1"/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3707BF5E-340B-0F2A-3601-097184F91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3325" y="2654574"/>
                  <a:ext cx="55446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139DFF87-9869-BA4E-1C95-8D92DE1E2B1C}"/>
                </a:ext>
              </a:extLst>
            </p:cNvPr>
            <p:cNvCxnSpPr/>
            <p:nvPr/>
          </p:nvCxnSpPr>
          <p:spPr>
            <a:xfrm>
              <a:off x="2771800" y="1009494"/>
              <a:ext cx="3369292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E5CC719-8A9D-3E6C-AD8C-F5E8F95D7DD0}"/>
                </a:ext>
              </a:extLst>
            </p:cNvPr>
            <p:cNvCxnSpPr>
              <a:cxnSpLocks/>
            </p:cNvCxnSpPr>
            <p:nvPr/>
          </p:nvCxnSpPr>
          <p:spPr>
            <a:xfrm>
              <a:off x="6132031" y="3754105"/>
              <a:ext cx="1044355" cy="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768B53B6-4B9F-E779-5A36-0A82A6E1169F}"/>
                    </a:ext>
                  </a:extLst>
                </p:cNvPr>
                <p:cNvSpPr txBox="1"/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768B53B6-4B9F-E779-5A36-0A82A6E11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861" y="1494944"/>
                  <a:ext cx="55446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DEDE4363-8D23-35F4-A6CB-F52226E2E28A}"/>
                </a:ext>
              </a:extLst>
            </p:cNvPr>
            <p:cNvSpPr/>
            <p:nvPr/>
          </p:nvSpPr>
          <p:spPr>
            <a:xfrm rot="19288572">
              <a:off x="5860851" y="2022522"/>
              <a:ext cx="303241" cy="61209"/>
            </a:xfrm>
            <a:custGeom>
              <a:avLst/>
              <a:gdLst>
                <a:gd name="connsiteX0" fmla="*/ 0 w 250825"/>
                <a:gd name="connsiteY0" fmla="*/ 136607 h 136607"/>
                <a:gd name="connsiteX1" fmla="*/ 114300 w 250825"/>
                <a:gd name="connsiteY1" fmla="*/ 82 h 136607"/>
                <a:gd name="connsiteX2" fmla="*/ 250825 w 250825"/>
                <a:gd name="connsiteY2" fmla="*/ 120732 h 136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0825" h="136607">
                  <a:moveTo>
                    <a:pt x="0" y="136607"/>
                  </a:moveTo>
                  <a:cubicBezTo>
                    <a:pt x="36248" y="69667"/>
                    <a:pt x="72496" y="2728"/>
                    <a:pt x="114300" y="82"/>
                  </a:cubicBezTo>
                  <a:cubicBezTo>
                    <a:pt x="156104" y="-2564"/>
                    <a:pt x="203464" y="59084"/>
                    <a:pt x="250825" y="1207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F0AF3D59-2517-CC5B-DBB8-3562D75BFE0B}"/>
                </a:ext>
              </a:extLst>
            </p:cNvPr>
            <p:cNvSpPr txBox="1"/>
            <p:nvPr/>
          </p:nvSpPr>
          <p:spPr>
            <a:xfrm>
              <a:off x="2400442" y="706549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A</a:t>
              </a:r>
              <a:endParaRPr kumimoji="1" lang="ja-JP" altLang="en-US" sz="240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06835E43-6555-79C2-4D86-85398ED0B1ED}"/>
                </a:ext>
              </a:extLst>
            </p:cNvPr>
            <p:cNvSpPr txBox="1"/>
            <p:nvPr/>
          </p:nvSpPr>
          <p:spPr>
            <a:xfrm>
              <a:off x="7187404" y="3561670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B</a:t>
              </a:r>
              <a:endParaRPr kumimoji="1" lang="ja-JP" altLang="en-US" sz="240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911D29F-1C65-607E-5579-E161BE90C118}"/>
                </a:ext>
              </a:extLst>
            </p:cNvPr>
            <p:cNvSpPr txBox="1"/>
            <p:nvPr/>
          </p:nvSpPr>
          <p:spPr>
            <a:xfrm>
              <a:off x="6142113" y="1874415"/>
              <a:ext cx="281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/>
                <a:t>X</a:t>
              </a:r>
              <a:endParaRPr kumimoji="1" lang="ja-JP" altLang="en-US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2FB1350-C724-80B4-326F-D9B71AFE0283}"/>
                  </a:ext>
                </a:extLst>
              </p:cNvPr>
              <p:cNvSpPr txBox="1"/>
              <p:nvPr/>
            </p:nvSpPr>
            <p:spPr>
              <a:xfrm>
                <a:off x="2123728" y="5373216"/>
                <a:ext cx="4248472" cy="11361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2FB1350-C724-80B4-326F-D9B71AFE0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373216"/>
                <a:ext cx="4248472" cy="11361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図 37">
            <a:extLst>
              <a:ext uri="{FF2B5EF4-FFF2-40B4-BE49-F238E27FC236}">
                <a16:creationId xmlns:a16="http://schemas.microsoft.com/office/drawing/2014/main" id="{36814C26-A64E-0D41-2237-4D88903CDE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64088" y="336509"/>
            <a:ext cx="3226633" cy="21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9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ED7BFDCE-2757-D2AE-410C-ACD369AD9082}"/>
              </a:ext>
            </a:extLst>
          </p:cNvPr>
          <p:cNvSpPr/>
          <p:nvPr/>
        </p:nvSpPr>
        <p:spPr>
          <a:xfrm>
            <a:off x="395536" y="829131"/>
            <a:ext cx="3096344" cy="1807780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フリーフォーム 10">
            <a:extLst>
              <a:ext uri="{FF2B5EF4-FFF2-40B4-BE49-F238E27FC236}">
                <a16:creationId xmlns:a16="http://schemas.microsoft.com/office/drawing/2014/main" id="{9BB01C04-366E-7DDA-ED43-2B901E5FC7AA}"/>
              </a:ext>
            </a:extLst>
          </p:cNvPr>
          <p:cNvSpPr/>
          <p:nvPr/>
        </p:nvSpPr>
        <p:spPr>
          <a:xfrm>
            <a:off x="420752" y="829131"/>
            <a:ext cx="3079531" cy="1807780"/>
          </a:xfrm>
          <a:custGeom>
            <a:avLst/>
            <a:gdLst>
              <a:gd name="connsiteX0" fmla="*/ 0 w 3079531"/>
              <a:gd name="connsiteY0" fmla="*/ 0 h 1807780"/>
              <a:gd name="connsiteX1" fmla="*/ 704194 w 3079531"/>
              <a:gd name="connsiteY1" fmla="*/ 1271752 h 1807780"/>
              <a:gd name="connsiteX2" fmla="*/ 3079531 w 3079531"/>
              <a:gd name="connsiteY2" fmla="*/ 1807780 h 18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531" h="1807780">
                <a:moveTo>
                  <a:pt x="0" y="0"/>
                </a:moveTo>
                <a:cubicBezTo>
                  <a:pt x="95469" y="485227"/>
                  <a:pt x="190939" y="970455"/>
                  <a:pt x="704194" y="1271752"/>
                </a:cubicBezTo>
                <a:cubicBezTo>
                  <a:pt x="1217449" y="1573049"/>
                  <a:pt x="2148490" y="1690414"/>
                  <a:pt x="3079531" y="1807780"/>
                </a:cubicBez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92AAB0D-3F72-904D-563E-5F80581BEEFE}"/>
              </a:ext>
            </a:extLst>
          </p:cNvPr>
          <p:cNvCxnSpPr/>
          <p:nvPr/>
        </p:nvCxnSpPr>
        <p:spPr>
          <a:xfrm>
            <a:off x="395536" y="836711"/>
            <a:ext cx="0" cy="180020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FC4F691-9B91-90AF-84F5-5013A3B2BC2A}"/>
              </a:ext>
            </a:extLst>
          </p:cNvPr>
          <p:cNvCxnSpPr/>
          <p:nvPr/>
        </p:nvCxnSpPr>
        <p:spPr>
          <a:xfrm>
            <a:off x="395536" y="2636912"/>
            <a:ext cx="3096344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8A23E8E-C97D-5140-1B3E-CAD5F1D4A4EB}"/>
              </a:ext>
            </a:extLst>
          </p:cNvPr>
          <p:cNvSpPr/>
          <p:nvPr/>
        </p:nvSpPr>
        <p:spPr>
          <a:xfrm rot="761948">
            <a:off x="1826156" y="2197289"/>
            <a:ext cx="288005" cy="19431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フリーフォーム 12">
            <a:extLst>
              <a:ext uri="{FF2B5EF4-FFF2-40B4-BE49-F238E27FC236}">
                <a16:creationId xmlns:a16="http://schemas.microsoft.com/office/drawing/2014/main" id="{082597BF-3636-9ABA-B88D-90E564C7DC64}"/>
              </a:ext>
            </a:extLst>
          </p:cNvPr>
          <p:cNvSpPr/>
          <p:nvPr/>
        </p:nvSpPr>
        <p:spPr>
          <a:xfrm>
            <a:off x="746641" y="1054297"/>
            <a:ext cx="1038562" cy="1184403"/>
          </a:xfrm>
          <a:custGeom>
            <a:avLst/>
            <a:gdLst>
              <a:gd name="connsiteX0" fmla="*/ 0 w 893379"/>
              <a:gd name="connsiteY0" fmla="*/ 0 h 1208690"/>
              <a:gd name="connsiteX1" fmla="*/ 189186 w 893379"/>
              <a:gd name="connsiteY1" fmla="*/ 725214 h 1208690"/>
              <a:gd name="connsiteX2" fmla="*/ 893379 w 893379"/>
              <a:gd name="connsiteY2" fmla="*/ 1208690 h 120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3379" h="1208690">
                <a:moveTo>
                  <a:pt x="0" y="0"/>
                </a:moveTo>
                <a:cubicBezTo>
                  <a:pt x="20145" y="261883"/>
                  <a:pt x="40290" y="523766"/>
                  <a:pt x="189186" y="725214"/>
                </a:cubicBezTo>
                <a:cubicBezTo>
                  <a:pt x="338082" y="926662"/>
                  <a:pt x="615730" y="1067676"/>
                  <a:pt x="893379" y="120869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84E40BF-02D3-4719-F9A4-B5095EFC0048}"/>
              </a:ext>
            </a:extLst>
          </p:cNvPr>
          <p:cNvCxnSpPr>
            <a:cxnSpLocks/>
          </p:cNvCxnSpPr>
          <p:nvPr/>
        </p:nvCxnSpPr>
        <p:spPr>
          <a:xfrm flipV="1">
            <a:off x="4788024" y="620688"/>
            <a:ext cx="0" cy="2440691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59010CBA-C1AD-B696-B1BD-F150EB99AF75}"/>
              </a:ext>
            </a:extLst>
          </p:cNvPr>
          <p:cNvSpPr/>
          <p:nvPr/>
        </p:nvSpPr>
        <p:spPr>
          <a:xfrm flipV="1">
            <a:off x="4788024" y="938400"/>
            <a:ext cx="3138724" cy="1842528"/>
          </a:xfrm>
          <a:custGeom>
            <a:avLst/>
            <a:gdLst>
              <a:gd name="connsiteX0" fmla="*/ 0 w 3079531"/>
              <a:gd name="connsiteY0" fmla="*/ 0 h 1807780"/>
              <a:gd name="connsiteX1" fmla="*/ 704194 w 3079531"/>
              <a:gd name="connsiteY1" fmla="*/ 1271752 h 1807780"/>
              <a:gd name="connsiteX2" fmla="*/ 3079531 w 3079531"/>
              <a:gd name="connsiteY2" fmla="*/ 1807780 h 180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9531" h="1807780">
                <a:moveTo>
                  <a:pt x="0" y="0"/>
                </a:moveTo>
                <a:cubicBezTo>
                  <a:pt x="95469" y="485227"/>
                  <a:pt x="190939" y="970455"/>
                  <a:pt x="704194" y="1271752"/>
                </a:cubicBezTo>
                <a:cubicBezTo>
                  <a:pt x="1217449" y="1573049"/>
                  <a:pt x="2148490" y="1690414"/>
                  <a:pt x="3079531" y="180778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0DF016E-A167-6A41-8AD7-6B09BED557EE}"/>
              </a:ext>
            </a:extLst>
          </p:cNvPr>
          <p:cNvCxnSpPr>
            <a:cxnSpLocks/>
          </p:cNvCxnSpPr>
          <p:nvPr/>
        </p:nvCxnSpPr>
        <p:spPr>
          <a:xfrm>
            <a:off x="4427984" y="2780928"/>
            <a:ext cx="381642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D5BA727-2713-294A-61F7-C461E24EAF84}"/>
                  </a:ext>
                </a:extLst>
              </p:cNvPr>
              <p:cNvSpPr txBox="1"/>
              <p:nvPr/>
            </p:nvSpPr>
            <p:spPr>
              <a:xfrm>
                <a:off x="8282371" y="2596262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D5BA727-2713-294A-61F7-C461E24EA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371" y="2596262"/>
                <a:ext cx="241733" cy="369332"/>
              </a:xfrm>
              <a:prstGeom prst="rect">
                <a:avLst/>
              </a:prstGeom>
              <a:blipFill>
                <a:blip r:embed="rId2"/>
                <a:stretch>
                  <a:fillRect l="-20000" r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029732-5FB0-A2AC-A2B7-4E77EE514FFE}"/>
                  </a:ext>
                </a:extLst>
              </p:cNvPr>
              <p:cNvSpPr txBox="1"/>
              <p:nvPr/>
            </p:nvSpPr>
            <p:spPr>
              <a:xfrm>
                <a:off x="4667157" y="225546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4A029732-5FB0-A2AC-A2B7-4E77EE514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57" y="225546"/>
                <a:ext cx="245708" cy="369332"/>
              </a:xfrm>
              <a:prstGeom prst="rect">
                <a:avLst/>
              </a:prstGeom>
              <a:blipFill>
                <a:blip r:embed="rId3"/>
                <a:stretch>
                  <a:fillRect l="-30000" r="-25000"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BECA1D8-8053-3532-50B1-BDF5F16D1DEE}"/>
              </a:ext>
            </a:extLst>
          </p:cNvPr>
          <p:cNvCxnSpPr/>
          <p:nvPr/>
        </p:nvCxnSpPr>
        <p:spPr>
          <a:xfrm>
            <a:off x="7926748" y="938400"/>
            <a:ext cx="0" cy="1914536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CD3BB58-B313-2988-2DCD-53461F3BAED4}"/>
              </a:ext>
            </a:extLst>
          </p:cNvPr>
          <p:cNvCxnSpPr>
            <a:cxnSpLocks/>
          </p:cNvCxnSpPr>
          <p:nvPr/>
        </p:nvCxnSpPr>
        <p:spPr>
          <a:xfrm flipH="1">
            <a:off x="4667157" y="938399"/>
            <a:ext cx="3259591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9B2130A-3BCA-B766-F257-1D855A60E4A7}"/>
                  </a:ext>
                </a:extLst>
              </p:cNvPr>
              <p:cNvSpPr txBox="1"/>
              <p:nvPr/>
            </p:nvSpPr>
            <p:spPr>
              <a:xfrm>
                <a:off x="4503202" y="2780928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69B2130A-3BCA-B766-F257-1D855A60E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202" y="2780928"/>
                <a:ext cx="284822" cy="369332"/>
              </a:xfrm>
              <a:prstGeom prst="rect">
                <a:avLst/>
              </a:prstGeom>
              <a:blipFill>
                <a:blip r:embed="rId4"/>
                <a:stretch>
                  <a:fillRect l="-26087" r="-2608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2D61B67-E6FA-BCCE-865D-5661F4939C03}"/>
              </a:ext>
            </a:extLst>
          </p:cNvPr>
          <p:cNvCxnSpPr/>
          <p:nvPr/>
        </p:nvCxnSpPr>
        <p:spPr>
          <a:xfrm>
            <a:off x="2699792" y="1248832"/>
            <a:ext cx="0" cy="59220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F1B19A0-41EE-407A-98AA-01C2A4D66766}"/>
                  </a:ext>
                </a:extLst>
              </p:cNvPr>
              <p:cNvSpPr txBox="1"/>
              <p:nvPr/>
            </p:nvSpPr>
            <p:spPr>
              <a:xfrm>
                <a:off x="2576938" y="802380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DF1B19A0-41EE-407A-98AA-01C2A4D66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938" y="802380"/>
                <a:ext cx="261738" cy="369332"/>
              </a:xfrm>
              <a:prstGeom prst="rect">
                <a:avLst/>
              </a:prstGeom>
              <a:blipFill>
                <a:blip r:embed="rId5"/>
                <a:stretch>
                  <a:fillRect l="-28571" r="-23810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くるっとした矢印のイラスト「左」">
            <a:extLst>
              <a:ext uri="{FF2B5EF4-FFF2-40B4-BE49-F238E27FC236}">
                <a16:creationId xmlns:a16="http://schemas.microsoft.com/office/drawing/2014/main" id="{99A9DA39-63A4-E141-C2EB-B3F3B13DE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0817" flipH="1" flipV="1">
            <a:off x="3150971" y="1757259"/>
            <a:ext cx="1377672" cy="82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8F5BE06-54C5-CDCE-AA55-9A4D2594FFDE}"/>
              </a:ext>
            </a:extLst>
          </p:cNvPr>
          <p:cNvCxnSpPr>
            <a:cxnSpLocks/>
          </p:cNvCxnSpPr>
          <p:nvPr/>
        </p:nvCxnSpPr>
        <p:spPr>
          <a:xfrm flipV="1">
            <a:off x="8375277" y="1556634"/>
            <a:ext cx="0" cy="499463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16AFCAF-3AD2-1924-21C9-A0D50A54FFAD}"/>
                  </a:ext>
                </a:extLst>
              </p:cNvPr>
              <p:cNvSpPr txBox="1"/>
              <p:nvPr/>
            </p:nvSpPr>
            <p:spPr>
              <a:xfrm>
                <a:off x="8244408" y="1969013"/>
                <a:ext cx="2617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216AFCAF-3AD2-1924-21C9-A0D50A54F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4408" y="1969013"/>
                <a:ext cx="261738" cy="369332"/>
              </a:xfrm>
              <a:prstGeom prst="rect">
                <a:avLst/>
              </a:prstGeom>
              <a:blipFill>
                <a:blip r:embed="rId7"/>
                <a:stretch>
                  <a:fillRect l="-22727" r="-2272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6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728EAFD-F905-C549-CF5E-DDA8EE0823B7}"/>
              </a:ext>
            </a:extLst>
          </p:cNvPr>
          <p:cNvSpPr/>
          <p:nvPr/>
        </p:nvSpPr>
        <p:spPr>
          <a:xfrm>
            <a:off x="4067944" y="2780928"/>
            <a:ext cx="4320480" cy="108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3818F42-D535-82E7-BCEE-ADF9A8B318AA}"/>
              </a:ext>
            </a:extLst>
          </p:cNvPr>
          <p:cNvSpPr/>
          <p:nvPr/>
        </p:nvSpPr>
        <p:spPr>
          <a:xfrm>
            <a:off x="4067944" y="1772816"/>
            <a:ext cx="4320480" cy="360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FB72CDD-03C7-2A88-A6EA-9916E44E7450}"/>
              </a:ext>
            </a:extLst>
          </p:cNvPr>
          <p:cNvSpPr/>
          <p:nvPr/>
        </p:nvSpPr>
        <p:spPr>
          <a:xfrm>
            <a:off x="4067944" y="2132856"/>
            <a:ext cx="4320480" cy="64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70B5484-14BB-F285-5615-0394D140E5A6}"/>
              </a:ext>
            </a:extLst>
          </p:cNvPr>
          <p:cNvCxnSpPr/>
          <p:nvPr/>
        </p:nvCxnSpPr>
        <p:spPr>
          <a:xfrm flipV="1">
            <a:off x="4067944" y="2780928"/>
            <a:ext cx="1440160" cy="10801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0B859B1-E7C4-846A-DA4A-29C1C49EA153}"/>
              </a:ext>
            </a:extLst>
          </p:cNvPr>
          <p:cNvCxnSpPr>
            <a:cxnSpLocks/>
          </p:cNvCxnSpPr>
          <p:nvPr/>
        </p:nvCxnSpPr>
        <p:spPr>
          <a:xfrm>
            <a:off x="5508104" y="1196752"/>
            <a:ext cx="0" cy="28803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B1B3A04E-3D2D-97A9-78A5-42B495E1CC1B}"/>
              </a:ext>
            </a:extLst>
          </p:cNvPr>
          <p:cNvCxnSpPr/>
          <p:nvPr/>
        </p:nvCxnSpPr>
        <p:spPr>
          <a:xfrm flipV="1">
            <a:off x="5508104" y="2132856"/>
            <a:ext cx="1440160" cy="64807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933B795-9477-CA92-5EE7-0349087E7FB7}"/>
              </a:ext>
            </a:extLst>
          </p:cNvPr>
          <p:cNvCxnSpPr>
            <a:cxnSpLocks/>
          </p:cNvCxnSpPr>
          <p:nvPr/>
        </p:nvCxnSpPr>
        <p:spPr>
          <a:xfrm>
            <a:off x="6948264" y="1196752"/>
            <a:ext cx="0" cy="28803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DD67522-0573-6131-3191-5D170895321B}"/>
              </a:ext>
            </a:extLst>
          </p:cNvPr>
          <p:cNvCxnSpPr/>
          <p:nvPr/>
        </p:nvCxnSpPr>
        <p:spPr>
          <a:xfrm flipV="1">
            <a:off x="6948264" y="1772816"/>
            <a:ext cx="1440160" cy="3600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398333F2-B7AA-EA98-27B3-60B963D541BD}"/>
              </a:ext>
            </a:extLst>
          </p:cNvPr>
          <p:cNvSpPr/>
          <p:nvPr/>
        </p:nvSpPr>
        <p:spPr>
          <a:xfrm>
            <a:off x="5502697" y="2553532"/>
            <a:ext cx="239712" cy="117536"/>
          </a:xfrm>
          <a:custGeom>
            <a:avLst/>
            <a:gdLst>
              <a:gd name="connsiteX0" fmla="*/ 0 w 239712"/>
              <a:gd name="connsiteY0" fmla="*/ 61 h 117536"/>
              <a:gd name="connsiteX1" fmla="*/ 153987 w 239712"/>
              <a:gd name="connsiteY1" fmla="*/ 19111 h 117536"/>
              <a:gd name="connsiteX2" fmla="*/ 239712 w 239712"/>
              <a:gd name="connsiteY2" fmla="*/ 117536 h 1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12" h="117536">
                <a:moveTo>
                  <a:pt x="0" y="61"/>
                </a:moveTo>
                <a:cubicBezTo>
                  <a:pt x="57017" y="-204"/>
                  <a:pt x="114035" y="-468"/>
                  <a:pt x="153987" y="19111"/>
                </a:cubicBezTo>
                <a:cubicBezTo>
                  <a:pt x="193939" y="38690"/>
                  <a:pt x="216825" y="78113"/>
                  <a:pt x="239712" y="1175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EB8B0FA-51B1-77BB-66D8-299EB4C01C83}"/>
              </a:ext>
            </a:extLst>
          </p:cNvPr>
          <p:cNvSpPr/>
          <p:nvPr/>
        </p:nvSpPr>
        <p:spPr>
          <a:xfrm>
            <a:off x="5264572" y="2961581"/>
            <a:ext cx="239712" cy="147637"/>
          </a:xfrm>
          <a:custGeom>
            <a:avLst/>
            <a:gdLst>
              <a:gd name="connsiteX0" fmla="*/ 0 w 239712"/>
              <a:gd name="connsiteY0" fmla="*/ 0 h 147637"/>
              <a:gd name="connsiteX1" fmla="*/ 79375 w 239712"/>
              <a:gd name="connsiteY1" fmla="*/ 115887 h 147637"/>
              <a:gd name="connsiteX2" fmla="*/ 239712 w 239712"/>
              <a:gd name="connsiteY2" fmla="*/ 147637 h 1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12" h="147637">
                <a:moveTo>
                  <a:pt x="0" y="0"/>
                </a:moveTo>
                <a:cubicBezTo>
                  <a:pt x="19711" y="45640"/>
                  <a:pt x="39423" y="91281"/>
                  <a:pt x="79375" y="115887"/>
                </a:cubicBezTo>
                <a:cubicBezTo>
                  <a:pt x="119327" y="140493"/>
                  <a:pt x="179519" y="144065"/>
                  <a:pt x="239712" y="14763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9C6253C9-AF22-08B3-1855-F793D507E79D}"/>
              </a:ext>
            </a:extLst>
          </p:cNvPr>
          <p:cNvSpPr/>
          <p:nvPr/>
        </p:nvSpPr>
        <p:spPr>
          <a:xfrm rot="10800000">
            <a:off x="6701392" y="2250412"/>
            <a:ext cx="239712" cy="117536"/>
          </a:xfrm>
          <a:custGeom>
            <a:avLst/>
            <a:gdLst>
              <a:gd name="connsiteX0" fmla="*/ 0 w 239712"/>
              <a:gd name="connsiteY0" fmla="*/ 61 h 117536"/>
              <a:gd name="connsiteX1" fmla="*/ 153987 w 239712"/>
              <a:gd name="connsiteY1" fmla="*/ 19111 h 117536"/>
              <a:gd name="connsiteX2" fmla="*/ 239712 w 239712"/>
              <a:gd name="connsiteY2" fmla="*/ 117536 h 11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712" h="117536">
                <a:moveTo>
                  <a:pt x="0" y="61"/>
                </a:moveTo>
                <a:cubicBezTo>
                  <a:pt x="57017" y="-204"/>
                  <a:pt x="114035" y="-468"/>
                  <a:pt x="153987" y="19111"/>
                </a:cubicBezTo>
                <a:cubicBezTo>
                  <a:pt x="193939" y="38690"/>
                  <a:pt x="216825" y="78113"/>
                  <a:pt x="239712" y="1175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EC248C79-6912-309A-E78E-95F800C7139F}"/>
              </a:ext>
            </a:extLst>
          </p:cNvPr>
          <p:cNvSpPr/>
          <p:nvPr/>
        </p:nvSpPr>
        <p:spPr>
          <a:xfrm>
            <a:off x="6953672" y="1911532"/>
            <a:ext cx="258762" cy="146761"/>
          </a:xfrm>
          <a:custGeom>
            <a:avLst/>
            <a:gdLst>
              <a:gd name="connsiteX0" fmla="*/ 0 w 258762"/>
              <a:gd name="connsiteY0" fmla="*/ 2299 h 146761"/>
              <a:gd name="connsiteX1" fmla="*/ 179387 w 258762"/>
              <a:gd name="connsiteY1" fmla="*/ 19761 h 146761"/>
              <a:gd name="connsiteX2" fmla="*/ 258762 w 258762"/>
              <a:gd name="connsiteY2" fmla="*/ 146761 h 14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762" h="146761">
                <a:moveTo>
                  <a:pt x="0" y="2299"/>
                </a:moveTo>
                <a:cubicBezTo>
                  <a:pt x="68130" y="-1009"/>
                  <a:pt x="136260" y="-4316"/>
                  <a:pt x="179387" y="19761"/>
                </a:cubicBezTo>
                <a:cubicBezTo>
                  <a:pt x="222514" y="43838"/>
                  <a:pt x="240638" y="95299"/>
                  <a:pt x="258762" y="1467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0795326-5B99-6683-D6D9-0627F4288167}"/>
                  </a:ext>
                </a:extLst>
              </p:cNvPr>
              <p:cNvSpPr txBox="1"/>
              <p:nvPr/>
            </p:nvSpPr>
            <p:spPr>
              <a:xfrm>
                <a:off x="4932040" y="3068960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0795326-5B99-6683-D6D9-0627F4288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068960"/>
                <a:ext cx="554464" cy="369332"/>
              </a:xfrm>
              <a:prstGeom prst="rect">
                <a:avLst/>
              </a:prstGeom>
              <a:blipFill>
                <a:blip r:embed="rId2"/>
                <a:stretch>
                  <a:fillRect l="-18681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7227B66-A918-D9F0-571E-3847FC0EBCAA}"/>
                  </a:ext>
                </a:extLst>
              </p:cNvPr>
              <p:cNvSpPr txBox="1"/>
              <p:nvPr/>
            </p:nvSpPr>
            <p:spPr>
              <a:xfrm>
                <a:off x="5508104" y="2123564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7227B66-A918-D9F0-571E-3847FC0EB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123564"/>
                <a:ext cx="55446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8E9D8FC-BE84-D8DC-1073-7F6BE55CB36E}"/>
                  </a:ext>
                </a:extLst>
              </p:cNvPr>
              <p:cNvSpPr txBox="1"/>
              <p:nvPr/>
            </p:nvSpPr>
            <p:spPr>
              <a:xfrm>
                <a:off x="6372200" y="22768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8E9D8FC-BE84-D8DC-1073-7F6BE55CB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276872"/>
                <a:ext cx="55446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8BF505D-E9D5-36AE-7BC5-4ACA56A0CBA4}"/>
              </a:ext>
            </a:extLst>
          </p:cNvPr>
          <p:cNvCxnSpPr>
            <a:cxnSpLocks/>
          </p:cNvCxnSpPr>
          <p:nvPr/>
        </p:nvCxnSpPr>
        <p:spPr>
          <a:xfrm>
            <a:off x="4067944" y="2780928"/>
            <a:ext cx="4248472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9FFBE4A-C058-3ABC-63DB-9B31D97C94C3}"/>
              </a:ext>
            </a:extLst>
          </p:cNvPr>
          <p:cNvCxnSpPr>
            <a:cxnSpLocks/>
          </p:cNvCxnSpPr>
          <p:nvPr/>
        </p:nvCxnSpPr>
        <p:spPr>
          <a:xfrm>
            <a:off x="4067944" y="2132856"/>
            <a:ext cx="4392488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5828338-669E-184D-BF31-9173B2F56628}"/>
                  </a:ext>
                </a:extLst>
              </p:cNvPr>
              <p:cNvSpPr txBox="1"/>
              <p:nvPr/>
            </p:nvSpPr>
            <p:spPr>
              <a:xfrm>
                <a:off x="7020272" y="155679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5828338-669E-184D-BF31-9173B2F56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556792"/>
                <a:ext cx="554464" cy="369332"/>
              </a:xfrm>
              <a:prstGeom prst="rect">
                <a:avLst/>
              </a:prstGeom>
              <a:blipFill>
                <a:blip r:embed="rId5"/>
                <a:stretch>
                  <a:fillRect l="-19780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D19744E-B5D8-4FEB-E0E8-FA023FDF6065}"/>
                  </a:ext>
                </a:extLst>
              </p:cNvPr>
              <p:cNvSpPr txBox="1"/>
              <p:nvPr/>
            </p:nvSpPr>
            <p:spPr>
              <a:xfrm>
                <a:off x="5220072" y="40770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D19744E-B5D8-4FEB-E0E8-FA023FDF6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077072"/>
                <a:ext cx="55446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9B60F22-7368-9E92-A332-15003539C5A7}"/>
                  </a:ext>
                </a:extLst>
              </p:cNvPr>
              <p:cNvSpPr txBox="1"/>
              <p:nvPr/>
            </p:nvSpPr>
            <p:spPr>
              <a:xfrm>
                <a:off x="6660232" y="40770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59B60F22-7368-9E92-A332-15003539C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4077072"/>
                <a:ext cx="554464" cy="369332"/>
              </a:xfrm>
              <a:prstGeom prst="rect">
                <a:avLst/>
              </a:prstGeom>
              <a:blipFill>
                <a:blip r:embed="rId7"/>
                <a:stretch>
                  <a:fillRect l="-14286" r="-1978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E99CBA29-CBB9-16BC-B2B1-26FCE43ED588}"/>
              </a:ext>
            </a:extLst>
          </p:cNvPr>
          <p:cNvCxnSpPr/>
          <p:nvPr/>
        </p:nvCxnSpPr>
        <p:spPr>
          <a:xfrm>
            <a:off x="5508104" y="1412776"/>
            <a:ext cx="1440160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ABFD88F-A790-2D1D-DCC2-64A7462D361A}"/>
                  </a:ext>
                </a:extLst>
              </p:cNvPr>
              <p:cNvSpPr txBox="1"/>
              <p:nvPr/>
            </p:nvSpPr>
            <p:spPr>
              <a:xfrm>
                <a:off x="5940152" y="1052736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EABFD88F-A790-2D1D-DCC2-64A7462D3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052736"/>
                <a:ext cx="55446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60">
                <a:extLst>
                  <a:ext uri="{FF2B5EF4-FFF2-40B4-BE49-F238E27FC236}">
                    <a16:creationId xmlns:a16="http://schemas.microsoft.com/office/drawing/2014/main" id="{E24F486C-2B8E-4E72-BD5F-4298659D939C}"/>
                  </a:ext>
                </a:extLst>
              </p:cNvPr>
              <p:cNvSpPr txBox="1"/>
              <p:nvPr/>
            </p:nvSpPr>
            <p:spPr>
              <a:xfrm>
                <a:off x="3995936" y="2276872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60">
                <a:extLst>
                  <a:ext uri="{FF2B5EF4-FFF2-40B4-BE49-F238E27FC236}">
                    <a16:creationId xmlns:a16="http://schemas.microsoft.com/office/drawing/2014/main" id="{E24F486C-2B8E-4E72-BD5F-4298659D9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276872"/>
                <a:ext cx="55446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60">
                <a:extLst>
                  <a:ext uri="{FF2B5EF4-FFF2-40B4-BE49-F238E27FC236}">
                    <a16:creationId xmlns:a16="http://schemas.microsoft.com/office/drawing/2014/main" id="{44A978B1-C77E-AD86-DF91-CF15788239D6}"/>
                  </a:ext>
                </a:extLst>
              </p:cNvPr>
              <p:cNvSpPr txBox="1"/>
              <p:nvPr/>
            </p:nvSpPr>
            <p:spPr>
              <a:xfrm>
                <a:off x="4139952" y="2852936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60">
                <a:extLst>
                  <a:ext uri="{FF2B5EF4-FFF2-40B4-BE49-F238E27FC236}">
                    <a16:creationId xmlns:a16="http://schemas.microsoft.com/office/drawing/2014/main" id="{44A978B1-C77E-AD86-DF91-CF1578823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2852936"/>
                <a:ext cx="554464" cy="369332"/>
              </a:xfrm>
              <a:prstGeom prst="rect">
                <a:avLst/>
              </a:prstGeom>
              <a:blipFill>
                <a:blip r:embed="rId10"/>
                <a:stretch>
                  <a:fillRect l="-14286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60">
                <a:extLst>
                  <a:ext uri="{FF2B5EF4-FFF2-40B4-BE49-F238E27FC236}">
                    <a16:creationId xmlns:a16="http://schemas.microsoft.com/office/drawing/2014/main" id="{8406028C-A7A9-6FD5-B2B5-7A023AAD2EE2}"/>
                  </a:ext>
                </a:extLst>
              </p:cNvPr>
              <p:cNvSpPr txBox="1"/>
              <p:nvPr/>
            </p:nvSpPr>
            <p:spPr>
              <a:xfrm>
                <a:off x="4139952" y="1700808"/>
                <a:ext cx="55446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ja-JP"/>
                </a:defPPr>
                <a:lvl1pPr marL="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60">
                <a:extLst>
                  <a:ext uri="{FF2B5EF4-FFF2-40B4-BE49-F238E27FC236}">
                    <a16:creationId xmlns:a16="http://schemas.microsoft.com/office/drawing/2014/main" id="{8406028C-A7A9-6FD5-B2B5-7A023AAD2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700808"/>
                <a:ext cx="554464" cy="369332"/>
              </a:xfrm>
              <a:prstGeom prst="rect">
                <a:avLst/>
              </a:prstGeom>
              <a:blipFill>
                <a:blip r:embed="rId11"/>
                <a:stretch>
                  <a:fillRect l="-14286" r="-20879"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2788AC-5C96-4329-B9C1-15165FEE03EC}"/>
                  </a:ext>
                </a:extLst>
              </p:cNvPr>
              <p:cNvSpPr txBox="1"/>
              <p:nvPr/>
            </p:nvSpPr>
            <p:spPr>
              <a:xfrm>
                <a:off x="4139952" y="4653136"/>
                <a:ext cx="4248472" cy="1128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  <a:p>
                <a:endParaRPr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2788AC-5C96-4329-B9C1-15165FEE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4653136"/>
                <a:ext cx="4248472" cy="11287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CC6FC91B-9936-D050-9DA7-D900F36C0DA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220" y="1733466"/>
            <a:ext cx="3871708" cy="25922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FB7C425-B1D1-3382-938E-9BD187E5F349}"/>
              </a:ext>
            </a:extLst>
          </p:cNvPr>
          <p:cNvSpPr/>
          <p:nvPr/>
        </p:nvSpPr>
        <p:spPr>
          <a:xfrm>
            <a:off x="1403648" y="2636912"/>
            <a:ext cx="288032" cy="1440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93C95DE-1D68-DDBF-5925-87B1B8E60426}"/>
              </a:ext>
            </a:extLst>
          </p:cNvPr>
          <p:cNvCxnSpPr>
            <a:cxnSpLocks/>
          </p:cNvCxnSpPr>
          <p:nvPr/>
        </p:nvCxnSpPr>
        <p:spPr>
          <a:xfrm flipV="1">
            <a:off x="1691680" y="1772816"/>
            <a:ext cx="2376264" cy="864096"/>
          </a:xfrm>
          <a:prstGeom prst="line">
            <a:avLst/>
          </a:prstGeom>
          <a:ln w="952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621B544-58B4-6FC1-4D1C-94AE4380C4C7}"/>
              </a:ext>
            </a:extLst>
          </p:cNvPr>
          <p:cNvCxnSpPr>
            <a:cxnSpLocks/>
          </p:cNvCxnSpPr>
          <p:nvPr/>
        </p:nvCxnSpPr>
        <p:spPr>
          <a:xfrm>
            <a:off x="1691680" y="2780928"/>
            <a:ext cx="2376264" cy="1080120"/>
          </a:xfrm>
          <a:prstGeom prst="line">
            <a:avLst/>
          </a:prstGeom>
          <a:ln w="9525"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93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3599C16-FD51-1020-7235-C29539D97381}"/>
              </a:ext>
            </a:extLst>
          </p:cNvPr>
          <p:cNvSpPr/>
          <p:nvPr/>
        </p:nvSpPr>
        <p:spPr>
          <a:xfrm>
            <a:off x="188413" y="940829"/>
            <a:ext cx="864096" cy="11521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92EB154-E7E5-7E5C-1B48-B11F7230600E}"/>
              </a:ext>
            </a:extLst>
          </p:cNvPr>
          <p:cNvSpPr/>
          <p:nvPr/>
        </p:nvSpPr>
        <p:spPr>
          <a:xfrm>
            <a:off x="1912155" y="1264865"/>
            <a:ext cx="576064" cy="5040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2D6040-9B5F-E43E-8912-0DB28AB4E32F}"/>
              </a:ext>
            </a:extLst>
          </p:cNvPr>
          <p:cNvSpPr/>
          <p:nvPr/>
        </p:nvSpPr>
        <p:spPr>
          <a:xfrm>
            <a:off x="3923928" y="940829"/>
            <a:ext cx="864096" cy="11521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4604F5-B42B-1026-E741-9C9BB76D71BD}"/>
              </a:ext>
            </a:extLst>
          </p:cNvPr>
          <p:cNvSpPr/>
          <p:nvPr/>
        </p:nvSpPr>
        <p:spPr>
          <a:xfrm>
            <a:off x="2488219" y="1264865"/>
            <a:ext cx="576064" cy="5040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99E8E05-7268-901C-58CA-9452D251B817}"/>
              </a:ext>
            </a:extLst>
          </p:cNvPr>
          <p:cNvSpPr txBox="1"/>
          <p:nvPr/>
        </p:nvSpPr>
        <p:spPr>
          <a:xfrm>
            <a:off x="1912154" y="126486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E90748-DA87-2A6C-CDCD-3F347A0B67B8}"/>
              </a:ext>
            </a:extLst>
          </p:cNvPr>
          <p:cNvSpPr txBox="1"/>
          <p:nvPr/>
        </p:nvSpPr>
        <p:spPr>
          <a:xfrm>
            <a:off x="2699792" y="1264865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F51AC0-8638-5BFE-7F51-7D864C7A1406}"/>
              </a:ext>
            </a:extLst>
          </p:cNvPr>
          <p:cNvSpPr txBox="1"/>
          <p:nvPr/>
        </p:nvSpPr>
        <p:spPr>
          <a:xfrm>
            <a:off x="3921882" y="1264864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DADAC9-C7D3-3DBC-65A9-847539684A5F}"/>
              </a:ext>
            </a:extLst>
          </p:cNvPr>
          <p:cNvSpPr txBox="1"/>
          <p:nvPr/>
        </p:nvSpPr>
        <p:spPr>
          <a:xfrm>
            <a:off x="687368" y="128324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B44FC45-C52A-B141-C3FA-77EF51B46F68}"/>
              </a:ext>
            </a:extLst>
          </p:cNvPr>
          <p:cNvCxnSpPr/>
          <p:nvPr/>
        </p:nvCxnSpPr>
        <p:spPr>
          <a:xfrm>
            <a:off x="3921882" y="940829"/>
            <a:ext cx="0" cy="115212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1653B62-C093-DED1-0205-FEA8108B5818}"/>
              </a:ext>
            </a:extLst>
          </p:cNvPr>
          <p:cNvCxnSpPr/>
          <p:nvPr/>
        </p:nvCxnSpPr>
        <p:spPr>
          <a:xfrm>
            <a:off x="1040897" y="940829"/>
            <a:ext cx="0" cy="115212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40CD264-2C96-9765-8728-F2870B5A78BD}"/>
              </a:ext>
            </a:extLst>
          </p:cNvPr>
          <p:cNvCxnSpPr>
            <a:cxnSpLocks/>
          </p:cNvCxnSpPr>
          <p:nvPr/>
        </p:nvCxnSpPr>
        <p:spPr>
          <a:xfrm>
            <a:off x="3921882" y="940829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B6AA8A5-E6A4-B72B-981E-D56AB8C9468B}"/>
              </a:ext>
            </a:extLst>
          </p:cNvPr>
          <p:cNvCxnSpPr>
            <a:cxnSpLocks/>
          </p:cNvCxnSpPr>
          <p:nvPr/>
        </p:nvCxnSpPr>
        <p:spPr>
          <a:xfrm>
            <a:off x="3921882" y="2092957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DE3AB34-3218-130C-C0FB-73FEFA2DE973}"/>
              </a:ext>
            </a:extLst>
          </p:cNvPr>
          <p:cNvCxnSpPr>
            <a:cxnSpLocks/>
          </p:cNvCxnSpPr>
          <p:nvPr/>
        </p:nvCxnSpPr>
        <p:spPr>
          <a:xfrm>
            <a:off x="186367" y="940829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D78652F-2F17-5A4B-6A3B-7C0A5E9E4374}"/>
              </a:ext>
            </a:extLst>
          </p:cNvPr>
          <p:cNvCxnSpPr>
            <a:cxnSpLocks/>
          </p:cNvCxnSpPr>
          <p:nvPr/>
        </p:nvCxnSpPr>
        <p:spPr>
          <a:xfrm>
            <a:off x="186367" y="2092957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1995654-08C4-178E-EDA9-BCE233A7CD3A}"/>
              </a:ext>
            </a:extLst>
          </p:cNvPr>
          <p:cNvCxnSpPr>
            <a:cxnSpLocks/>
          </p:cNvCxnSpPr>
          <p:nvPr/>
        </p:nvCxnSpPr>
        <p:spPr>
          <a:xfrm>
            <a:off x="5364088" y="2312815"/>
            <a:ext cx="288032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9741886-51DC-17BA-8C8E-9702D732C0FB}"/>
              </a:ext>
            </a:extLst>
          </p:cNvPr>
          <p:cNvCxnSpPr>
            <a:cxnSpLocks/>
          </p:cNvCxnSpPr>
          <p:nvPr/>
        </p:nvCxnSpPr>
        <p:spPr>
          <a:xfrm flipV="1">
            <a:off x="5516488" y="476672"/>
            <a:ext cx="0" cy="237626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DEBC1AB-7203-80A8-1C9A-4E07AF3E9450}"/>
              </a:ext>
            </a:extLst>
          </p:cNvPr>
          <p:cNvCxnSpPr>
            <a:cxnSpLocks/>
          </p:cNvCxnSpPr>
          <p:nvPr/>
        </p:nvCxnSpPr>
        <p:spPr>
          <a:xfrm>
            <a:off x="202910" y="2308981"/>
            <a:ext cx="458511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8CEE9C2-13F7-8A46-61E1-47457F358052}"/>
              </a:ext>
            </a:extLst>
          </p:cNvPr>
          <p:cNvCxnSpPr/>
          <p:nvPr/>
        </p:nvCxnSpPr>
        <p:spPr>
          <a:xfrm>
            <a:off x="2488219" y="724805"/>
            <a:ext cx="0" cy="1728192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2224ECB-8FEF-9606-955E-4AEC13FFBCC2}"/>
                  </a:ext>
                </a:extLst>
              </p:cNvPr>
              <p:cNvSpPr txBox="1"/>
              <p:nvPr/>
            </p:nvSpPr>
            <p:spPr>
              <a:xfrm>
                <a:off x="2302206" y="2407640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2224ECB-8FEF-9606-955E-4AEC13FFB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06" y="2407640"/>
                <a:ext cx="372025" cy="369332"/>
              </a:xfrm>
              <a:prstGeom prst="rect">
                <a:avLst/>
              </a:prstGeom>
              <a:blipFill>
                <a:blip r:embed="rId3"/>
                <a:stretch>
                  <a:fillRect l="-10000" r="-666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4DDDD08-7087-2EFA-60FA-EF4A9FBE8FF9}"/>
              </a:ext>
            </a:extLst>
          </p:cNvPr>
          <p:cNvCxnSpPr>
            <a:cxnSpLocks/>
          </p:cNvCxnSpPr>
          <p:nvPr/>
        </p:nvCxnSpPr>
        <p:spPr>
          <a:xfrm>
            <a:off x="5876528" y="1700746"/>
            <a:ext cx="1944216" cy="1188133"/>
          </a:xfrm>
          <a:prstGeom prst="line">
            <a:avLst/>
          </a:prstGeom>
          <a:ln w="28575"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8C451E8-606C-2374-8EE8-21E10FEA20DC}"/>
                  </a:ext>
                </a:extLst>
              </p:cNvPr>
              <p:cNvSpPr txBox="1"/>
              <p:nvPr/>
            </p:nvSpPr>
            <p:spPr>
              <a:xfrm>
                <a:off x="6614043" y="2852936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8C451E8-606C-2374-8EE8-21E10FEA2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043" y="2852936"/>
                <a:ext cx="372025" cy="369332"/>
              </a:xfrm>
              <a:prstGeom prst="rect">
                <a:avLst/>
              </a:prstGeom>
              <a:blipFill>
                <a:blip r:embed="rId4"/>
                <a:stretch>
                  <a:fillRect l="-9677" r="-322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5F279EFF-CDAD-4CFB-F1CD-A902EE400DBD}"/>
              </a:ext>
            </a:extLst>
          </p:cNvPr>
          <p:cNvCxnSpPr>
            <a:cxnSpLocks/>
          </p:cNvCxnSpPr>
          <p:nvPr/>
        </p:nvCxnSpPr>
        <p:spPr>
          <a:xfrm>
            <a:off x="6884640" y="692696"/>
            <a:ext cx="0" cy="1980159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フリーフォーム 44">
            <a:extLst>
              <a:ext uri="{FF2B5EF4-FFF2-40B4-BE49-F238E27FC236}">
                <a16:creationId xmlns:a16="http://schemas.microsoft.com/office/drawing/2014/main" id="{2485A2DA-685B-B8BF-5085-D1367CA10A18}"/>
              </a:ext>
            </a:extLst>
          </p:cNvPr>
          <p:cNvSpPr/>
          <p:nvPr/>
        </p:nvSpPr>
        <p:spPr>
          <a:xfrm>
            <a:off x="5876528" y="883874"/>
            <a:ext cx="1939762" cy="924916"/>
          </a:xfrm>
          <a:custGeom>
            <a:avLst/>
            <a:gdLst>
              <a:gd name="connsiteX0" fmla="*/ 0 w 1839310"/>
              <a:gd name="connsiteY0" fmla="*/ 0 h 924916"/>
              <a:gd name="connsiteX1" fmla="*/ 924910 w 1839310"/>
              <a:gd name="connsiteY1" fmla="*/ 924911 h 924916"/>
              <a:gd name="connsiteX2" fmla="*/ 1839310 w 1839310"/>
              <a:gd name="connsiteY2" fmla="*/ 10511 h 92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310" h="924916">
                <a:moveTo>
                  <a:pt x="0" y="0"/>
                </a:moveTo>
                <a:cubicBezTo>
                  <a:pt x="309179" y="461579"/>
                  <a:pt x="618358" y="923159"/>
                  <a:pt x="924910" y="924911"/>
                </a:cubicBezTo>
                <a:cubicBezTo>
                  <a:pt x="1231462" y="926663"/>
                  <a:pt x="1535386" y="468587"/>
                  <a:pt x="1839310" y="10511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1B298E2-F33F-06F1-1D50-7FECBCAD943F}"/>
                  </a:ext>
                </a:extLst>
              </p:cNvPr>
              <p:cNvSpPr txBox="1"/>
              <p:nvPr/>
            </p:nvSpPr>
            <p:spPr>
              <a:xfrm>
                <a:off x="7536955" y="447196"/>
                <a:ext cx="715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1B298E2-F33F-06F1-1D50-7FECBCAD9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955" y="447196"/>
                <a:ext cx="715837" cy="369332"/>
              </a:xfrm>
              <a:prstGeom prst="rect">
                <a:avLst/>
              </a:prstGeom>
              <a:blipFill>
                <a:blip r:embed="rId5"/>
                <a:stretch>
                  <a:fillRect l="-8772" r="-15789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38B44E4-3E24-BAF9-4420-B53EBAA30DE7}"/>
                  </a:ext>
                </a:extLst>
              </p:cNvPr>
              <p:cNvSpPr txBox="1"/>
              <p:nvPr/>
            </p:nvSpPr>
            <p:spPr>
              <a:xfrm>
                <a:off x="7842422" y="2704213"/>
                <a:ext cx="715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38B44E4-3E24-BAF9-4420-B53EBAA30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422" y="2704213"/>
                <a:ext cx="715837" cy="369332"/>
              </a:xfrm>
              <a:prstGeom prst="rect">
                <a:avLst/>
              </a:prstGeom>
              <a:blipFill>
                <a:blip r:embed="rId6"/>
                <a:stretch>
                  <a:fillRect l="-8772" r="-14035" b="-37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EEC82685-3A45-B2B2-1C61-56538EBDFAD6}"/>
                  </a:ext>
                </a:extLst>
              </p:cNvPr>
              <p:cNvSpPr txBox="1"/>
              <p:nvPr/>
            </p:nvSpPr>
            <p:spPr>
              <a:xfrm>
                <a:off x="8303024" y="2110146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EEC82685-3A45-B2B2-1C61-56538EBDF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24" y="2110146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5000" r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3C27433-2495-B62A-E71D-688B55CDA684}"/>
              </a:ext>
            </a:extLst>
          </p:cNvPr>
          <p:cNvSpPr/>
          <p:nvPr/>
        </p:nvSpPr>
        <p:spPr>
          <a:xfrm>
            <a:off x="188413" y="4113137"/>
            <a:ext cx="864096" cy="11521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8036A98-647A-878C-4002-9CB95A69EBBA}"/>
              </a:ext>
            </a:extLst>
          </p:cNvPr>
          <p:cNvSpPr/>
          <p:nvPr/>
        </p:nvSpPr>
        <p:spPr>
          <a:xfrm>
            <a:off x="1912155" y="4437173"/>
            <a:ext cx="576064" cy="5040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32163D1-9B11-287A-A604-44453B092AFE}"/>
              </a:ext>
            </a:extLst>
          </p:cNvPr>
          <p:cNvSpPr/>
          <p:nvPr/>
        </p:nvSpPr>
        <p:spPr>
          <a:xfrm>
            <a:off x="3923928" y="4113137"/>
            <a:ext cx="864096" cy="11521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F81114DB-8D62-DC2C-E66E-6A61A46DAEE0}"/>
              </a:ext>
            </a:extLst>
          </p:cNvPr>
          <p:cNvSpPr/>
          <p:nvPr/>
        </p:nvSpPr>
        <p:spPr>
          <a:xfrm>
            <a:off x="2488219" y="4437173"/>
            <a:ext cx="576064" cy="5040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6105475-F74E-510B-99F9-8927E3DCA275}"/>
              </a:ext>
            </a:extLst>
          </p:cNvPr>
          <p:cNvSpPr txBox="1"/>
          <p:nvPr/>
        </p:nvSpPr>
        <p:spPr>
          <a:xfrm>
            <a:off x="1912154" y="4437173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57210B6-60A7-0078-85C0-A65E1D1E75EA}"/>
              </a:ext>
            </a:extLst>
          </p:cNvPr>
          <p:cNvSpPr txBox="1"/>
          <p:nvPr/>
        </p:nvSpPr>
        <p:spPr>
          <a:xfrm>
            <a:off x="2699792" y="443717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B5D861-C66E-5492-77D5-0332338C5329}"/>
              </a:ext>
            </a:extLst>
          </p:cNvPr>
          <p:cNvSpPr txBox="1"/>
          <p:nvPr/>
        </p:nvSpPr>
        <p:spPr>
          <a:xfrm>
            <a:off x="3921882" y="443717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N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5DD2A14-6E0E-494E-029A-86AEB87D4D5C}"/>
              </a:ext>
            </a:extLst>
          </p:cNvPr>
          <p:cNvSpPr txBox="1"/>
          <p:nvPr/>
        </p:nvSpPr>
        <p:spPr>
          <a:xfrm>
            <a:off x="687368" y="445555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chemeClr val="bg1"/>
                </a:solidFill>
              </a:rPr>
              <a:t>S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A680BC9-47EF-26B1-630D-0DE8C65319DF}"/>
              </a:ext>
            </a:extLst>
          </p:cNvPr>
          <p:cNvCxnSpPr/>
          <p:nvPr/>
        </p:nvCxnSpPr>
        <p:spPr>
          <a:xfrm>
            <a:off x="3921882" y="4113137"/>
            <a:ext cx="0" cy="115212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1700394-D136-0E71-298D-8D3B0D53763D}"/>
              </a:ext>
            </a:extLst>
          </p:cNvPr>
          <p:cNvCxnSpPr/>
          <p:nvPr/>
        </p:nvCxnSpPr>
        <p:spPr>
          <a:xfrm>
            <a:off x="1040897" y="4113137"/>
            <a:ext cx="0" cy="1152128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4E9F9858-35D7-7AEB-5470-96FF841FD0DB}"/>
              </a:ext>
            </a:extLst>
          </p:cNvPr>
          <p:cNvCxnSpPr>
            <a:cxnSpLocks/>
          </p:cNvCxnSpPr>
          <p:nvPr/>
        </p:nvCxnSpPr>
        <p:spPr>
          <a:xfrm>
            <a:off x="3921882" y="4113137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EBA278A-B02F-6CB3-8349-8662DDED8009}"/>
              </a:ext>
            </a:extLst>
          </p:cNvPr>
          <p:cNvCxnSpPr>
            <a:cxnSpLocks/>
          </p:cNvCxnSpPr>
          <p:nvPr/>
        </p:nvCxnSpPr>
        <p:spPr>
          <a:xfrm>
            <a:off x="3921882" y="5265265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44D9CC0-12B7-55EF-A25A-150EE6BACAA4}"/>
              </a:ext>
            </a:extLst>
          </p:cNvPr>
          <p:cNvCxnSpPr>
            <a:cxnSpLocks/>
          </p:cNvCxnSpPr>
          <p:nvPr/>
        </p:nvCxnSpPr>
        <p:spPr>
          <a:xfrm>
            <a:off x="186367" y="4113137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A96A2C1-F374-22E9-6F18-BAF50F55414E}"/>
              </a:ext>
            </a:extLst>
          </p:cNvPr>
          <p:cNvCxnSpPr>
            <a:cxnSpLocks/>
          </p:cNvCxnSpPr>
          <p:nvPr/>
        </p:nvCxnSpPr>
        <p:spPr>
          <a:xfrm>
            <a:off x="186367" y="5265265"/>
            <a:ext cx="8661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62F1A2F-57B5-C259-A90C-7F299F9928EB}"/>
              </a:ext>
            </a:extLst>
          </p:cNvPr>
          <p:cNvCxnSpPr>
            <a:cxnSpLocks/>
          </p:cNvCxnSpPr>
          <p:nvPr/>
        </p:nvCxnSpPr>
        <p:spPr>
          <a:xfrm>
            <a:off x="5364088" y="5485123"/>
            <a:ext cx="288032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BD4482FF-E2F4-48A1-5372-2915EDD4CEFD}"/>
              </a:ext>
            </a:extLst>
          </p:cNvPr>
          <p:cNvCxnSpPr>
            <a:cxnSpLocks/>
          </p:cNvCxnSpPr>
          <p:nvPr/>
        </p:nvCxnSpPr>
        <p:spPr>
          <a:xfrm flipV="1">
            <a:off x="5516488" y="3648980"/>
            <a:ext cx="0" cy="2376264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5C640F30-A785-E8F1-C3E6-DEE56A2C790D}"/>
              </a:ext>
            </a:extLst>
          </p:cNvPr>
          <p:cNvCxnSpPr>
            <a:cxnSpLocks/>
          </p:cNvCxnSpPr>
          <p:nvPr/>
        </p:nvCxnSpPr>
        <p:spPr>
          <a:xfrm>
            <a:off x="202910" y="5481289"/>
            <a:ext cx="4585114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E7865C4-79A0-5094-EE85-2EAFAB1D3AD1}"/>
              </a:ext>
            </a:extLst>
          </p:cNvPr>
          <p:cNvCxnSpPr/>
          <p:nvPr/>
        </p:nvCxnSpPr>
        <p:spPr>
          <a:xfrm>
            <a:off x="2488219" y="3897113"/>
            <a:ext cx="0" cy="1728192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631D55B-14F6-45E1-E578-51B7B4D16653}"/>
                  </a:ext>
                </a:extLst>
              </p:cNvPr>
              <p:cNvSpPr txBox="1"/>
              <p:nvPr/>
            </p:nvSpPr>
            <p:spPr>
              <a:xfrm>
                <a:off x="2302206" y="5579948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631D55B-14F6-45E1-E578-51B7B4D16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206" y="5579948"/>
                <a:ext cx="372025" cy="369332"/>
              </a:xfrm>
              <a:prstGeom prst="rect">
                <a:avLst/>
              </a:prstGeom>
              <a:blipFill>
                <a:blip r:embed="rId8"/>
                <a:stretch>
                  <a:fillRect l="-10000" r="-666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A6D437D9-BB26-A675-DAE8-A3B540B97CCB}"/>
              </a:ext>
            </a:extLst>
          </p:cNvPr>
          <p:cNvCxnSpPr>
            <a:cxnSpLocks/>
          </p:cNvCxnSpPr>
          <p:nvPr/>
        </p:nvCxnSpPr>
        <p:spPr>
          <a:xfrm flipV="1">
            <a:off x="5906540" y="4941229"/>
            <a:ext cx="1909750" cy="1119958"/>
          </a:xfrm>
          <a:prstGeom prst="line">
            <a:avLst/>
          </a:prstGeom>
          <a:ln w="28575">
            <a:solidFill>
              <a:srgbClr val="00B05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1A7DEC6-374F-1885-67CA-3B921A19192E}"/>
                  </a:ext>
                </a:extLst>
              </p:cNvPr>
              <p:cNvSpPr txBox="1"/>
              <p:nvPr/>
            </p:nvSpPr>
            <p:spPr>
              <a:xfrm>
                <a:off x="6614043" y="6025244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1A7DEC6-374F-1885-67CA-3B921A191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043" y="6025244"/>
                <a:ext cx="372025" cy="369332"/>
              </a:xfrm>
              <a:prstGeom prst="rect">
                <a:avLst/>
              </a:prstGeom>
              <a:blipFill>
                <a:blip r:embed="rId9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B6F34AB3-6CAE-0925-96DA-8F5E81367798}"/>
              </a:ext>
            </a:extLst>
          </p:cNvPr>
          <p:cNvCxnSpPr>
            <a:cxnSpLocks/>
          </p:cNvCxnSpPr>
          <p:nvPr/>
        </p:nvCxnSpPr>
        <p:spPr>
          <a:xfrm>
            <a:off x="6884640" y="3865004"/>
            <a:ext cx="0" cy="1980159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フリーフォーム 72">
            <a:extLst>
              <a:ext uri="{FF2B5EF4-FFF2-40B4-BE49-F238E27FC236}">
                <a16:creationId xmlns:a16="http://schemas.microsoft.com/office/drawing/2014/main" id="{03C95E0B-5F28-1029-59E9-BAD7B09A5750}"/>
              </a:ext>
            </a:extLst>
          </p:cNvPr>
          <p:cNvSpPr/>
          <p:nvPr/>
        </p:nvSpPr>
        <p:spPr>
          <a:xfrm flipV="1">
            <a:off x="5891465" y="4141208"/>
            <a:ext cx="1965893" cy="937376"/>
          </a:xfrm>
          <a:custGeom>
            <a:avLst/>
            <a:gdLst>
              <a:gd name="connsiteX0" fmla="*/ 0 w 1839310"/>
              <a:gd name="connsiteY0" fmla="*/ 0 h 924916"/>
              <a:gd name="connsiteX1" fmla="*/ 924910 w 1839310"/>
              <a:gd name="connsiteY1" fmla="*/ 924911 h 924916"/>
              <a:gd name="connsiteX2" fmla="*/ 1839310 w 1839310"/>
              <a:gd name="connsiteY2" fmla="*/ 10511 h 92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310" h="924916">
                <a:moveTo>
                  <a:pt x="0" y="0"/>
                </a:moveTo>
                <a:cubicBezTo>
                  <a:pt x="309179" y="461579"/>
                  <a:pt x="618358" y="923159"/>
                  <a:pt x="924910" y="924911"/>
                </a:cubicBezTo>
                <a:cubicBezTo>
                  <a:pt x="1231462" y="926663"/>
                  <a:pt x="1535386" y="468587"/>
                  <a:pt x="1839310" y="10511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F84D12B-7037-5BF3-1110-1F48A629E7D6}"/>
                  </a:ext>
                </a:extLst>
              </p:cNvPr>
              <p:cNvSpPr txBox="1"/>
              <p:nvPr/>
            </p:nvSpPr>
            <p:spPr>
              <a:xfrm>
                <a:off x="7458371" y="4031777"/>
                <a:ext cx="715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4F84D12B-7037-5BF3-1110-1F48A629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371" y="4031777"/>
                <a:ext cx="715837" cy="369332"/>
              </a:xfrm>
              <a:prstGeom prst="rect">
                <a:avLst/>
              </a:prstGeom>
              <a:blipFill>
                <a:blip r:embed="rId10"/>
                <a:stretch>
                  <a:fillRect l="-10526" r="-1403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A40B68F4-130C-A8EB-A7A8-4B9CA823C6E7}"/>
                  </a:ext>
                </a:extLst>
              </p:cNvPr>
              <p:cNvSpPr txBox="1"/>
              <p:nvPr/>
            </p:nvSpPr>
            <p:spPr>
              <a:xfrm>
                <a:off x="5608371" y="5523742"/>
                <a:ext cx="715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A40B68F4-130C-A8EB-A7A8-4B9CA823C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371" y="5523742"/>
                <a:ext cx="715837" cy="369332"/>
              </a:xfrm>
              <a:prstGeom prst="rect">
                <a:avLst/>
              </a:prstGeom>
              <a:blipFill>
                <a:blip r:embed="rId11"/>
                <a:stretch>
                  <a:fillRect l="-8772" r="-14035" b="-322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96A9DBD8-8B80-60D0-18DB-E9786269C21E}"/>
                  </a:ext>
                </a:extLst>
              </p:cNvPr>
              <p:cNvSpPr txBox="1"/>
              <p:nvPr/>
            </p:nvSpPr>
            <p:spPr>
              <a:xfrm>
                <a:off x="8303024" y="5282454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96A9DBD8-8B80-60D0-18DB-E9786269C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024" y="5282454"/>
                <a:ext cx="241733" cy="369332"/>
              </a:xfrm>
              <a:prstGeom prst="rect">
                <a:avLst/>
              </a:prstGeom>
              <a:blipFill>
                <a:blip r:embed="rId12"/>
                <a:stretch>
                  <a:fillRect l="-15000" r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12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30683042-7219-0F49-55BE-65BC78F48EB5}"/>
              </a:ext>
            </a:extLst>
          </p:cNvPr>
          <p:cNvSpPr/>
          <p:nvPr/>
        </p:nvSpPr>
        <p:spPr>
          <a:xfrm>
            <a:off x="1979712" y="908720"/>
            <a:ext cx="3881006" cy="3042927"/>
          </a:xfrm>
          <a:custGeom>
            <a:avLst/>
            <a:gdLst>
              <a:gd name="connsiteX0" fmla="*/ 0 w 6789683"/>
              <a:gd name="connsiteY0" fmla="*/ 4761186 h 4761186"/>
              <a:gd name="connsiteX1" fmla="*/ 2196663 w 6789683"/>
              <a:gd name="connsiteY1" fmla="*/ 1702676 h 4761186"/>
              <a:gd name="connsiteX2" fmla="*/ 4845269 w 6789683"/>
              <a:gd name="connsiteY2" fmla="*/ 2932386 h 4761186"/>
              <a:gd name="connsiteX3" fmla="*/ 6789683 w 6789683"/>
              <a:gd name="connsiteY3" fmla="*/ 0 h 476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9683" h="4761186">
                <a:moveTo>
                  <a:pt x="0" y="4761186"/>
                </a:moveTo>
                <a:cubicBezTo>
                  <a:pt x="694559" y="3384331"/>
                  <a:pt x="1389118" y="2007476"/>
                  <a:pt x="2196663" y="1702676"/>
                </a:cubicBezTo>
                <a:cubicBezTo>
                  <a:pt x="3004208" y="1397876"/>
                  <a:pt x="4079766" y="3216165"/>
                  <a:pt x="4845269" y="2932386"/>
                </a:cubicBezTo>
                <a:cubicBezTo>
                  <a:pt x="5610772" y="2648607"/>
                  <a:pt x="6200227" y="1324303"/>
                  <a:pt x="6789683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C8CC546-8918-9528-BCE9-74ADDD999E4E}"/>
              </a:ext>
            </a:extLst>
          </p:cNvPr>
          <p:cNvCxnSpPr/>
          <p:nvPr/>
        </p:nvCxnSpPr>
        <p:spPr>
          <a:xfrm>
            <a:off x="1907704" y="3645024"/>
            <a:ext cx="4248472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937D683-82F4-A3CA-C8CE-CDB7D3E69B8C}"/>
              </a:ext>
            </a:extLst>
          </p:cNvPr>
          <p:cNvCxnSpPr>
            <a:cxnSpLocks/>
          </p:cNvCxnSpPr>
          <p:nvPr/>
        </p:nvCxnSpPr>
        <p:spPr>
          <a:xfrm flipV="1">
            <a:off x="2123728" y="764704"/>
            <a:ext cx="0" cy="3186943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3A6B5EB-69B6-98CD-01EB-91889F565C0D}"/>
              </a:ext>
            </a:extLst>
          </p:cNvPr>
          <p:cNvCxnSpPr>
            <a:cxnSpLocks/>
          </p:cNvCxnSpPr>
          <p:nvPr/>
        </p:nvCxnSpPr>
        <p:spPr>
          <a:xfrm>
            <a:off x="3347864" y="1683205"/>
            <a:ext cx="0" cy="2178831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5D010B0-5A26-0269-D80B-F7856DD98E3F}"/>
              </a:ext>
            </a:extLst>
          </p:cNvPr>
          <p:cNvCxnSpPr>
            <a:cxnSpLocks/>
          </p:cNvCxnSpPr>
          <p:nvPr/>
        </p:nvCxnSpPr>
        <p:spPr>
          <a:xfrm>
            <a:off x="4644008" y="1700808"/>
            <a:ext cx="0" cy="2178831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円/楕円 12">
            <a:extLst>
              <a:ext uri="{FF2B5EF4-FFF2-40B4-BE49-F238E27FC236}">
                <a16:creationId xmlns:a16="http://schemas.microsoft.com/office/drawing/2014/main" id="{4E5154F3-2F2D-9FE3-54CF-1D15A34EB85B}"/>
              </a:ext>
            </a:extLst>
          </p:cNvPr>
          <p:cNvSpPr/>
          <p:nvPr/>
        </p:nvSpPr>
        <p:spPr>
          <a:xfrm>
            <a:off x="4575174" y="2718215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DF02F61-68F6-ED1D-171E-38F32CAAA016}"/>
              </a:ext>
            </a:extLst>
          </p:cNvPr>
          <p:cNvSpPr/>
          <p:nvPr/>
        </p:nvSpPr>
        <p:spPr>
          <a:xfrm>
            <a:off x="3275856" y="191683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641732C-44D2-EF76-E34F-2BA4C090A592}"/>
              </a:ext>
            </a:extLst>
          </p:cNvPr>
          <p:cNvCxnSpPr>
            <a:cxnSpLocks/>
          </p:cNvCxnSpPr>
          <p:nvPr/>
        </p:nvCxnSpPr>
        <p:spPr>
          <a:xfrm>
            <a:off x="5859154" y="872715"/>
            <a:ext cx="0" cy="2970919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円/楕円 17">
            <a:extLst>
              <a:ext uri="{FF2B5EF4-FFF2-40B4-BE49-F238E27FC236}">
                <a16:creationId xmlns:a16="http://schemas.microsoft.com/office/drawing/2014/main" id="{56EB0546-827A-07D6-8D17-5B64E0BDAE5B}"/>
              </a:ext>
            </a:extLst>
          </p:cNvPr>
          <p:cNvSpPr/>
          <p:nvPr/>
        </p:nvSpPr>
        <p:spPr>
          <a:xfrm>
            <a:off x="5788710" y="836712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7BC0CAE2-18CE-9D81-EC11-72A12195422B}"/>
              </a:ext>
            </a:extLst>
          </p:cNvPr>
          <p:cNvSpPr/>
          <p:nvPr/>
        </p:nvSpPr>
        <p:spPr>
          <a:xfrm>
            <a:off x="2048547" y="357301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9E544D4-DE5C-ED54-3FB5-1FD2288EFEBD}"/>
              </a:ext>
            </a:extLst>
          </p:cNvPr>
          <p:cNvSpPr txBox="1"/>
          <p:nvPr/>
        </p:nvSpPr>
        <p:spPr>
          <a:xfrm>
            <a:off x="3036465" y="12281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極大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20C38C-7F29-B6BA-8505-DA930DDB49C5}"/>
              </a:ext>
            </a:extLst>
          </p:cNvPr>
          <p:cNvSpPr txBox="1"/>
          <p:nvPr/>
        </p:nvSpPr>
        <p:spPr>
          <a:xfrm>
            <a:off x="4680431" y="28215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極小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F88E018-B98D-1A12-91BB-604E9354D404}"/>
              </a:ext>
            </a:extLst>
          </p:cNvPr>
          <p:cNvSpPr txBox="1"/>
          <p:nvPr/>
        </p:nvSpPr>
        <p:spPr>
          <a:xfrm>
            <a:off x="5465544" y="4174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最大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B2891DD-0692-4837-A05A-2D6A4ECFAFFB}"/>
              </a:ext>
            </a:extLst>
          </p:cNvPr>
          <p:cNvSpPr txBox="1"/>
          <p:nvPr/>
        </p:nvSpPr>
        <p:spPr>
          <a:xfrm>
            <a:off x="1396048" y="31990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最小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82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94</Words>
  <Application>Microsoft Macintosh PowerPoint</Application>
  <PresentationFormat>画面に合わせる (4:3)</PresentationFormat>
  <Paragraphs>67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897</cp:revision>
  <dcterms:created xsi:type="dcterms:W3CDTF">2016-11-24T05:38:34Z</dcterms:created>
  <dcterms:modified xsi:type="dcterms:W3CDTF">2023-06-17T06:46:03Z</dcterms:modified>
</cp:coreProperties>
</file>