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694826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/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72493-DC79-8F35-839D-9A6A5ADBC111}"/>
              </a:ext>
            </a:extLst>
          </p:cNvPr>
          <p:cNvSpPr txBox="1"/>
          <p:nvPr/>
        </p:nvSpPr>
        <p:spPr>
          <a:xfrm>
            <a:off x="5652120" y="3284984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きれいな</a:t>
            </a:r>
            <a:r>
              <a:rPr lang="en-US" altLang="ja-JP" sz="2800"/>
              <a:t>(</a:t>
            </a:r>
            <a:r>
              <a:rPr lang="ja-JP" altLang="en-US" sz="2800"/>
              <a:t>対称的な</a:t>
            </a:r>
            <a:r>
              <a:rPr lang="en-US" altLang="ja-JP" sz="2800"/>
              <a:t>)</a:t>
            </a:r>
          </a:p>
          <a:p>
            <a:r>
              <a:rPr lang="ja-JP" altLang="en-US" sz="2800"/>
              <a:t>形になっている</a:t>
            </a:r>
            <a:endParaRPr kumimoji="1" lang="ja-JP" altLang="en-US" sz="28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4ECC94B-F349-C5BA-D5E4-1FE6F8778324}"/>
              </a:ext>
            </a:extLst>
          </p:cNvPr>
          <p:cNvSpPr/>
          <p:nvPr/>
        </p:nvSpPr>
        <p:spPr>
          <a:xfrm rot="5400000">
            <a:off x="5004048" y="3501008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76852-D65D-B873-3B13-1B8AE1D7C5E8}"/>
              </a:ext>
            </a:extLst>
          </p:cNvPr>
          <p:cNvSpPr txBox="1"/>
          <p:nvPr/>
        </p:nvSpPr>
        <p:spPr>
          <a:xfrm>
            <a:off x="179512" y="43651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以下の括弧式を</a:t>
            </a:r>
            <a:r>
              <a:rPr lang="ja-JP" altLang="en-US" sz="2400"/>
              <a:t>定義</a:t>
            </a:r>
            <a:r>
              <a:rPr kumimoji="1" lang="ja-JP" altLang="en-US" sz="2400"/>
              <a:t>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/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84D245-1D1C-E116-33FC-B0FC13A69AE3}"/>
              </a:ext>
            </a:extLst>
          </p:cNvPr>
          <p:cNvSpPr txBox="1"/>
          <p:nvPr/>
        </p:nvSpPr>
        <p:spPr>
          <a:xfrm>
            <a:off x="467544" y="6165304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これをポアソン括弧</a:t>
            </a:r>
            <a:r>
              <a:rPr lang="en-US" altLang="ja-JP" sz="2800"/>
              <a:t>(Poisson Bracket)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2EC6E-B760-1FEB-970B-E31E3A74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/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E8D56-1142-D7C4-EEE8-7E09EADC1562}"/>
              </a:ext>
            </a:extLst>
          </p:cNvPr>
          <p:cNvSpPr txBox="1"/>
          <p:nvPr/>
        </p:nvSpPr>
        <p:spPr>
          <a:xfrm>
            <a:off x="467544" y="119675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ポアソン括弧を使うと、時間微分が以下のように書ける</a:t>
            </a:r>
            <a:endParaRPr lang="en-US" altLang="ja-JP" sz="2400"/>
          </a:p>
          <a:p>
            <a:r>
              <a:rPr kumimoji="1" lang="en-US" altLang="ja-JP" sz="2400"/>
              <a:t>(</a:t>
            </a:r>
            <a:r>
              <a:rPr kumimoji="1" lang="ja-JP" altLang="en-US" sz="2400"/>
              <a:t>時間微分から定義を作ったから当然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862423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2424</TotalTime>
  <Words>139</Words>
  <Application>Microsoft Office PowerPoint</Application>
  <PresentationFormat>画面に合わせる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377</cp:revision>
  <dcterms:created xsi:type="dcterms:W3CDTF">2019-01-02T05:23:01Z</dcterms:created>
  <dcterms:modified xsi:type="dcterms:W3CDTF">2023-07-16T09:12:27Z</dcterms:modified>
</cp:coreProperties>
</file>