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2023/7/5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3E0DCD7-244E-BEB3-E7BA-F046B3F698AE}"/>
                  </a:ext>
                </a:extLst>
              </p:cNvPr>
              <p:cNvSpPr txBox="1"/>
              <p:nvPr/>
            </p:nvSpPr>
            <p:spPr>
              <a:xfrm>
                <a:off x="1730215" y="1995890"/>
                <a:ext cx="25192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3E0DCD7-244E-BEB3-E7BA-F046B3F6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15" y="1995890"/>
                <a:ext cx="2519216" cy="369332"/>
              </a:xfrm>
              <a:prstGeom prst="rect">
                <a:avLst/>
              </a:prstGeom>
              <a:blipFill>
                <a:blip r:embed="rId2"/>
                <a:stretch>
                  <a:fillRect l="-1990" r="-2488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8D3039-0F58-A8DD-7201-3CB7F705C797}"/>
                  </a:ext>
                </a:extLst>
              </p:cNvPr>
              <p:cNvSpPr txBox="1"/>
              <p:nvPr/>
            </p:nvSpPr>
            <p:spPr>
              <a:xfrm>
                <a:off x="5403441" y="1995890"/>
                <a:ext cx="2524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8D3039-0F58-A8DD-7201-3CB7F705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441" y="1995890"/>
                <a:ext cx="2524794" cy="369332"/>
              </a:xfrm>
              <a:prstGeom prst="rect">
                <a:avLst/>
              </a:prstGeom>
              <a:blipFill>
                <a:blip r:embed="rId3"/>
                <a:stretch>
                  <a:fillRect l="-1990" r="-2985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F37236-F713-A5CA-162E-989C9AB5AC10}"/>
                  </a:ext>
                </a:extLst>
              </p:cNvPr>
              <p:cNvSpPr txBox="1"/>
              <p:nvPr/>
            </p:nvSpPr>
            <p:spPr>
              <a:xfrm>
                <a:off x="512766" y="1293477"/>
                <a:ext cx="1217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F37236-F713-A5CA-162E-989C9AB5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6" y="1293477"/>
                <a:ext cx="1217449" cy="369332"/>
              </a:xfrm>
              <a:prstGeom prst="rect">
                <a:avLst/>
              </a:prstGeom>
              <a:blipFill>
                <a:blip r:embed="rId4"/>
                <a:stretch>
                  <a:fillRect l="-5155" r="-8247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D11831-CBA9-10D3-8D25-43815FFE0AEE}"/>
                  </a:ext>
                </a:extLst>
              </p:cNvPr>
              <p:cNvSpPr txBox="1"/>
              <p:nvPr/>
            </p:nvSpPr>
            <p:spPr>
              <a:xfrm>
                <a:off x="7618395" y="1393996"/>
                <a:ext cx="12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D11831-CBA9-10D3-8D25-43815FFE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95" y="1393996"/>
                <a:ext cx="1205395" cy="369332"/>
              </a:xfrm>
              <a:prstGeom prst="rect">
                <a:avLst/>
              </a:prstGeom>
              <a:blipFill>
                <a:blip r:embed="rId5"/>
                <a:stretch>
                  <a:fillRect l="-6316" r="-842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BF093C-40AC-17D3-0266-8B00D8741477}"/>
                  </a:ext>
                </a:extLst>
              </p:cNvPr>
              <p:cNvSpPr txBox="1"/>
              <p:nvPr/>
            </p:nvSpPr>
            <p:spPr>
              <a:xfrm>
                <a:off x="450150" y="5589240"/>
                <a:ext cx="1225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BF093C-40AC-17D3-0266-8B00D874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50" y="5589240"/>
                <a:ext cx="1225464" cy="369332"/>
              </a:xfrm>
              <a:prstGeom prst="rect">
                <a:avLst/>
              </a:prstGeom>
              <a:blipFill>
                <a:blip r:embed="rId6"/>
                <a:stretch>
                  <a:fillRect l="-5155" r="-9278" b="-37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090C70-6939-6289-B760-F0084363746F}"/>
                  </a:ext>
                </a:extLst>
              </p:cNvPr>
              <p:cNvSpPr txBox="1"/>
              <p:nvPr/>
            </p:nvSpPr>
            <p:spPr>
              <a:xfrm>
                <a:off x="8001490" y="5279338"/>
                <a:ext cx="1225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090C70-6939-6289-B760-F0084363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90" y="5279338"/>
                <a:ext cx="1225464" cy="369332"/>
              </a:xfrm>
              <a:prstGeom prst="rect">
                <a:avLst/>
              </a:prstGeom>
              <a:blipFill>
                <a:blip r:embed="rId7"/>
                <a:stretch>
                  <a:fillRect l="-5155" r="-7216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F09D19-169E-66BA-4C66-E9B14B854246}"/>
                  </a:ext>
                </a:extLst>
              </p:cNvPr>
              <p:cNvSpPr txBox="1"/>
              <p:nvPr/>
            </p:nvSpPr>
            <p:spPr>
              <a:xfrm>
                <a:off x="1618647" y="3657328"/>
                <a:ext cx="27403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F09D19-169E-66BA-4C66-E9B14B85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47" y="3657328"/>
                <a:ext cx="2740302" cy="369332"/>
              </a:xfrm>
              <a:prstGeom prst="rect">
                <a:avLst/>
              </a:prstGeom>
              <a:blipFill>
                <a:blip r:embed="rId8"/>
                <a:stretch>
                  <a:fillRect l="-2304" r="-2765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AB4621-84AE-C1AC-60CA-56129E9C5205}"/>
                  </a:ext>
                </a:extLst>
              </p:cNvPr>
              <p:cNvSpPr txBox="1"/>
              <p:nvPr/>
            </p:nvSpPr>
            <p:spPr>
              <a:xfrm>
                <a:off x="5308609" y="3673864"/>
                <a:ext cx="27271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AB4621-84AE-C1AC-60CA-56129E9C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9" y="3673864"/>
                <a:ext cx="2727157" cy="369332"/>
              </a:xfrm>
              <a:prstGeom prst="rect">
                <a:avLst/>
              </a:prstGeom>
              <a:blipFill>
                <a:blip r:embed="rId9"/>
                <a:stretch>
                  <a:fillRect l="-2304" r="-2304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FC8E12B-043B-1A74-EC52-1AD8605961A7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2988798" y="2365222"/>
            <a:ext cx="1025" cy="129210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07836CD-63D1-67DA-052C-C9343B02EF50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665838" y="2365222"/>
            <a:ext cx="6350" cy="130864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95E244B6-56F2-DF5E-6717-5F8B680FDD18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4827830" y="157883"/>
            <a:ext cx="12700" cy="3676015"/>
          </a:xfrm>
          <a:prstGeom prst="bentConnector3">
            <a:avLst>
              <a:gd name="adj1" fmla="val 4696551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55F156C-F360-65E2-5F53-330DEAC09E00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4822225" y="2193233"/>
            <a:ext cx="16536" cy="3683390"/>
          </a:xfrm>
          <a:prstGeom prst="bentConnector3">
            <a:avLst>
              <a:gd name="adj1" fmla="val 3834174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1C1383E-2DB3-99C7-58EF-AAF888DDD284}"/>
                  </a:ext>
                </a:extLst>
              </p:cNvPr>
              <p:cNvSpPr txBox="1"/>
              <p:nvPr/>
            </p:nvSpPr>
            <p:spPr>
              <a:xfrm>
                <a:off x="3818870" y="1189139"/>
                <a:ext cx="20232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1C1383E-2DB3-99C7-58EF-AAF888D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70" y="1189139"/>
                <a:ext cx="2023246" cy="369332"/>
              </a:xfrm>
              <a:prstGeom prst="rect">
                <a:avLst/>
              </a:prstGeom>
              <a:blipFill>
                <a:blip r:embed="rId10"/>
                <a:stretch>
                  <a:fillRect l="-3106" r="-3727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4543C9-A5B5-DEF4-3980-70F3ED5F5A63}"/>
                  </a:ext>
                </a:extLst>
              </p:cNvPr>
              <p:cNvSpPr txBox="1"/>
              <p:nvPr/>
            </p:nvSpPr>
            <p:spPr>
              <a:xfrm>
                <a:off x="3797271" y="4476601"/>
                <a:ext cx="201721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4543C9-A5B5-DEF4-3980-70F3ED5F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71" y="4476601"/>
                <a:ext cx="2017219" cy="369332"/>
              </a:xfrm>
              <a:prstGeom prst="rect">
                <a:avLst/>
              </a:prstGeom>
              <a:blipFill>
                <a:blip r:embed="rId11"/>
                <a:stretch>
                  <a:fillRect l="-2484" r="-3106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7034FBD-23FF-7A4C-5E07-AAB1319635DC}"/>
                  </a:ext>
                </a:extLst>
              </p:cNvPr>
              <p:cNvSpPr txBox="1"/>
              <p:nvPr/>
            </p:nvSpPr>
            <p:spPr>
              <a:xfrm>
                <a:off x="5814490" y="2854371"/>
                <a:ext cx="19549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7034FBD-23FF-7A4C-5E07-AAB13196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490" y="2854371"/>
                <a:ext cx="1954959" cy="369332"/>
              </a:xfrm>
              <a:prstGeom prst="rect">
                <a:avLst/>
              </a:prstGeom>
              <a:blipFill>
                <a:blip r:embed="rId12"/>
                <a:stretch>
                  <a:fillRect l="-2564" r="-19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6C5BE4-4FA9-C0E0-9D96-212C59CC9D73}"/>
                  </a:ext>
                </a:extLst>
              </p:cNvPr>
              <p:cNvSpPr txBox="1"/>
              <p:nvPr/>
            </p:nvSpPr>
            <p:spPr>
              <a:xfrm>
                <a:off x="1913828" y="2756360"/>
                <a:ext cx="19609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6C5BE4-4FA9-C0E0-9D96-212C59CC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28" y="2756360"/>
                <a:ext cx="1960986" cy="369332"/>
              </a:xfrm>
              <a:prstGeom prst="rect">
                <a:avLst/>
              </a:prstGeom>
              <a:blipFill>
                <a:blip r:embed="rId13"/>
                <a:stretch>
                  <a:fillRect l="-3205" r="-256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C60D837-F4F3-71C6-8ABB-D96B15C44E90}"/>
              </a:ext>
            </a:extLst>
          </p:cNvPr>
          <p:cNvSpPr/>
          <p:nvPr/>
        </p:nvSpPr>
        <p:spPr>
          <a:xfrm>
            <a:off x="1547664" y="1508249"/>
            <a:ext cx="2735240" cy="177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D982AB-0213-BC60-5CB0-165E331D023D}"/>
                  </a:ext>
                </a:extLst>
              </p:cNvPr>
              <p:cNvSpPr txBox="1"/>
              <p:nvPr/>
            </p:nvSpPr>
            <p:spPr>
              <a:xfrm>
                <a:off x="1649833" y="1902208"/>
                <a:ext cx="2519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D982AB-0213-BC60-5CB0-165E331D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3" y="1902208"/>
                <a:ext cx="2519216" cy="369332"/>
              </a:xfrm>
              <a:prstGeom prst="rect">
                <a:avLst/>
              </a:prstGeom>
              <a:blipFill>
                <a:blip r:embed="rId2"/>
                <a:stretch>
                  <a:fillRect l="-3015" r="-3015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D9444DF-F646-81C6-E23E-93220EB459C6}"/>
                  </a:ext>
                </a:extLst>
              </p:cNvPr>
              <p:cNvSpPr txBox="1"/>
              <p:nvPr/>
            </p:nvSpPr>
            <p:spPr>
              <a:xfrm>
                <a:off x="1732974" y="2419277"/>
                <a:ext cx="2356734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D9444DF-F646-81C6-E23E-93220EB4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74" y="2419277"/>
                <a:ext cx="2356734" cy="637097"/>
              </a:xfrm>
              <a:prstGeom prst="rect">
                <a:avLst/>
              </a:prstGeom>
              <a:blipFill>
                <a:blip r:embed="rId3"/>
                <a:stretch>
                  <a:fillRect l="-2139" t="-196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1D4C2B-FA6A-EEC3-4C42-3F4C63B93CE1}"/>
                  </a:ext>
                </a:extLst>
              </p:cNvPr>
              <p:cNvSpPr txBox="1"/>
              <p:nvPr/>
            </p:nvSpPr>
            <p:spPr>
              <a:xfrm>
                <a:off x="2102818" y="1225639"/>
                <a:ext cx="162493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1D4C2B-FA6A-EEC3-4C42-3F4C63B9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18" y="1225639"/>
                <a:ext cx="1624932" cy="492443"/>
              </a:xfrm>
              <a:prstGeom prst="rect">
                <a:avLst/>
              </a:prstGeom>
              <a:blipFill>
                <a:blip r:embed="rId4"/>
                <a:stretch>
                  <a:fillRect l="-5385" r="-7692" b="-3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D824A75-2E1D-597C-96FD-EE303098512B}"/>
              </a:ext>
            </a:extLst>
          </p:cNvPr>
          <p:cNvSpPr/>
          <p:nvPr/>
        </p:nvSpPr>
        <p:spPr>
          <a:xfrm>
            <a:off x="4825357" y="1514598"/>
            <a:ext cx="2735240" cy="17751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9B2CA3C-4AFA-4F5D-AE74-FB5C28355F75}"/>
                  </a:ext>
                </a:extLst>
              </p:cNvPr>
              <p:cNvSpPr txBox="1"/>
              <p:nvPr/>
            </p:nvSpPr>
            <p:spPr>
              <a:xfrm>
                <a:off x="4927526" y="1908557"/>
                <a:ext cx="25247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9B2CA3C-4AFA-4F5D-AE74-FB5C2835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26" y="1908557"/>
                <a:ext cx="2524794" cy="369332"/>
              </a:xfrm>
              <a:prstGeom prst="rect">
                <a:avLst/>
              </a:prstGeom>
              <a:blipFill>
                <a:blip r:embed="rId5"/>
                <a:stretch>
                  <a:fillRect l="-2000" r="-2500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9D9FA7-0789-2BB3-DDC9-7B60FDB11FEE}"/>
                  </a:ext>
                </a:extLst>
              </p:cNvPr>
              <p:cNvSpPr txBox="1"/>
              <p:nvPr/>
            </p:nvSpPr>
            <p:spPr>
              <a:xfrm>
                <a:off x="5010667" y="2425626"/>
                <a:ext cx="2149178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9D9FA7-0789-2BB3-DDC9-7B60FDB1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67" y="2425626"/>
                <a:ext cx="2149178" cy="637097"/>
              </a:xfrm>
              <a:prstGeom prst="rect">
                <a:avLst/>
              </a:prstGeom>
              <a:blipFill>
                <a:blip r:embed="rId6"/>
                <a:stretch>
                  <a:fillRect l="-2353" t="-2000" r="-588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4585AB-A61A-7B36-3F94-8A05B4A4A1B4}"/>
                  </a:ext>
                </a:extLst>
              </p:cNvPr>
              <p:cNvSpPr txBox="1"/>
              <p:nvPr/>
            </p:nvSpPr>
            <p:spPr>
              <a:xfrm>
                <a:off x="5380511" y="1231988"/>
                <a:ext cx="163442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4585AB-A61A-7B36-3F94-8A05B4A4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1" y="1231988"/>
                <a:ext cx="1634422" cy="492443"/>
              </a:xfrm>
              <a:prstGeom prst="rect">
                <a:avLst/>
              </a:prstGeom>
              <a:blipFill>
                <a:blip r:embed="rId7"/>
                <a:stretch>
                  <a:fillRect l="-3846" r="-7692" b="-317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D78E65C-194B-5FC5-092B-043D902458B1}"/>
              </a:ext>
            </a:extLst>
          </p:cNvPr>
          <p:cNvSpPr/>
          <p:nvPr/>
        </p:nvSpPr>
        <p:spPr>
          <a:xfrm>
            <a:off x="1547664" y="3933484"/>
            <a:ext cx="2735240" cy="1775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79930E-4E6D-9D94-9A8C-FCF4C491C05A}"/>
                  </a:ext>
                </a:extLst>
              </p:cNvPr>
              <p:cNvSpPr txBox="1"/>
              <p:nvPr/>
            </p:nvSpPr>
            <p:spPr>
              <a:xfrm>
                <a:off x="1547664" y="4321092"/>
                <a:ext cx="27500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79930E-4E6D-9D94-9A8C-FCF4C491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321092"/>
                <a:ext cx="2750048" cy="369332"/>
              </a:xfrm>
              <a:prstGeom prst="rect">
                <a:avLst/>
              </a:prstGeom>
              <a:blipFill>
                <a:blip r:embed="rId8"/>
                <a:stretch>
                  <a:fillRect l="-2294" r="-275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8CAA898-1849-3E0A-B1C8-B9258B427C2C}"/>
                  </a:ext>
                </a:extLst>
              </p:cNvPr>
              <p:cNvSpPr txBox="1"/>
              <p:nvPr/>
            </p:nvSpPr>
            <p:spPr>
              <a:xfrm>
                <a:off x="1664843" y="4822478"/>
                <a:ext cx="2603598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8CAA898-1849-3E0A-B1C8-B9258B42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43" y="4822478"/>
                <a:ext cx="2603598" cy="637097"/>
              </a:xfrm>
              <a:prstGeom prst="rect">
                <a:avLst/>
              </a:prstGeom>
              <a:blipFill>
                <a:blip r:embed="rId9"/>
                <a:stretch>
                  <a:fillRect l="-1951" t="-1923" r="-488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6A47EA-7E51-1B0E-C9DA-ABEF2F672D70}"/>
                  </a:ext>
                </a:extLst>
              </p:cNvPr>
              <p:cNvSpPr txBox="1"/>
              <p:nvPr/>
            </p:nvSpPr>
            <p:spPr>
              <a:xfrm>
                <a:off x="2102818" y="3650874"/>
                <a:ext cx="163442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6A47EA-7E51-1B0E-C9DA-ABEF2F67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18" y="3650874"/>
                <a:ext cx="1634422" cy="492443"/>
              </a:xfrm>
              <a:prstGeom prst="rect">
                <a:avLst/>
              </a:prstGeom>
              <a:blipFill>
                <a:blip r:embed="rId10"/>
                <a:stretch>
                  <a:fillRect l="-5385" t="-2500" r="-8462" b="-3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D677277-6D2D-0DE3-7455-49566E1A5831}"/>
              </a:ext>
            </a:extLst>
          </p:cNvPr>
          <p:cNvSpPr/>
          <p:nvPr/>
        </p:nvSpPr>
        <p:spPr>
          <a:xfrm>
            <a:off x="4825357" y="3939833"/>
            <a:ext cx="2735240" cy="177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6A7BC6-86FB-CB53-85AC-2EA4BA1F6B01}"/>
                  </a:ext>
                </a:extLst>
              </p:cNvPr>
              <p:cNvSpPr txBox="1"/>
              <p:nvPr/>
            </p:nvSpPr>
            <p:spPr>
              <a:xfrm>
                <a:off x="4841799" y="4333792"/>
                <a:ext cx="27545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6A7BC6-86FB-CB53-85AC-2EA4BA1F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99" y="4333792"/>
                <a:ext cx="2754537" cy="369332"/>
              </a:xfrm>
              <a:prstGeom prst="rect">
                <a:avLst/>
              </a:prstGeom>
              <a:blipFill>
                <a:blip r:embed="rId11"/>
                <a:stretch>
                  <a:fillRect l="-2294" r="-1376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3FDE9FB-1D9C-647B-3FD5-665C4D05E599}"/>
                  </a:ext>
                </a:extLst>
              </p:cNvPr>
              <p:cNvSpPr txBox="1"/>
              <p:nvPr/>
            </p:nvSpPr>
            <p:spPr>
              <a:xfrm>
                <a:off x="4930860" y="4850861"/>
                <a:ext cx="2362185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3FDE9FB-1D9C-647B-3FD5-665C4D05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60" y="4850861"/>
                <a:ext cx="2362185" cy="637097"/>
              </a:xfrm>
              <a:prstGeom prst="rect">
                <a:avLst/>
              </a:prstGeom>
              <a:blipFill>
                <a:blip r:embed="rId12"/>
                <a:stretch>
                  <a:fillRect l="-2139" t="-1961" r="-535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28D502-E6D5-848C-7EF9-A7D545A257EF}"/>
                  </a:ext>
                </a:extLst>
              </p:cNvPr>
              <p:cNvSpPr txBox="1"/>
              <p:nvPr/>
            </p:nvSpPr>
            <p:spPr>
              <a:xfrm>
                <a:off x="5380511" y="3657223"/>
                <a:ext cx="1617430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28D502-E6D5-848C-7EF9-A7D545A2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1" y="3657223"/>
                <a:ext cx="1617430" cy="492443"/>
              </a:xfrm>
              <a:prstGeom prst="rect">
                <a:avLst/>
              </a:prstGeom>
              <a:blipFill>
                <a:blip r:embed="rId13"/>
                <a:stretch>
                  <a:fillRect l="-3876" r="-7752" b="-317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5F22313-D1E9-CE12-C09B-34F95955B36F}"/>
              </a:ext>
            </a:extLst>
          </p:cNvPr>
          <p:cNvCxnSpPr>
            <a:cxnSpLocks/>
            <a:stCxn id="4" idx="0"/>
            <a:endCxn id="9" idx="0"/>
          </p:cNvCxnSpPr>
          <p:nvPr/>
        </p:nvCxnSpPr>
        <p:spPr>
          <a:xfrm rot="16200000" flipH="1">
            <a:off x="4553328" y="-412406"/>
            <a:ext cx="6349" cy="3282438"/>
          </a:xfrm>
          <a:prstGeom prst="bentConnector3">
            <a:avLst>
              <a:gd name="adj1" fmla="val -360056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C55EC048-F86C-6457-B344-D651362C0101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6200000" flipH="1">
            <a:off x="4550956" y="4072936"/>
            <a:ext cx="6349" cy="3277693"/>
          </a:xfrm>
          <a:prstGeom prst="bentConnector3">
            <a:avLst>
              <a:gd name="adj1" fmla="val 56871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E6FAEF7-215B-2E5B-B148-564B3C2B30F6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1547664" y="2395811"/>
            <a:ext cx="12700" cy="2425235"/>
          </a:xfrm>
          <a:prstGeom prst="bentConnector3">
            <a:avLst>
              <a:gd name="adj1" fmla="val 734482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D0C72E6-2097-25B9-2AB3-C3E253FDDDAB}"/>
              </a:ext>
            </a:extLst>
          </p:cNvPr>
          <p:cNvCxnSpPr>
            <a:stCxn id="6" idx="3"/>
            <a:endCxn id="14" idx="3"/>
          </p:cNvCxnSpPr>
          <p:nvPr/>
        </p:nvCxnSpPr>
        <p:spPr>
          <a:xfrm>
            <a:off x="7560597" y="2402161"/>
            <a:ext cx="12700" cy="2425235"/>
          </a:xfrm>
          <a:prstGeom prst="bentConnector3">
            <a:avLst>
              <a:gd name="adj1" fmla="val 477930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6A4C7CE-CAAB-9EA3-110A-4BEA320ED6D0}"/>
                  </a:ext>
                </a:extLst>
              </p:cNvPr>
              <p:cNvSpPr txBox="1"/>
              <p:nvPr/>
            </p:nvSpPr>
            <p:spPr>
              <a:xfrm>
                <a:off x="3766795" y="816490"/>
                <a:ext cx="152214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6A4C7CE-CAAB-9EA3-110A-4BEA320ED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95" y="816490"/>
                <a:ext cx="1522147" cy="276999"/>
              </a:xfrm>
              <a:prstGeom prst="rect">
                <a:avLst/>
              </a:prstGeom>
              <a:blipFill>
                <a:blip r:embed="rId14"/>
                <a:stretch>
                  <a:fillRect l="-3279" r="-2459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B172DA-0A2B-83F5-32A9-C56F610AC2CD}"/>
                  </a:ext>
                </a:extLst>
              </p:cNvPr>
              <p:cNvSpPr txBox="1"/>
              <p:nvPr/>
            </p:nvSpPr>
            <p:spPr>
              <a:xfrm>
                <a:off x="3771347" y="5929258"/>
                <a:ext cx="1517595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B172DA-0A2B-83F5-32A9-C56F610A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47" y="5929258"/>
                <a:ext cx="1517595" cy="276999"/>
              </a:xfrm>
              <a:prstGeom prst="rect">
                <a:avLst/>
              </a:prstGeom>
              <a:blipFill>
                <a:blip r:embed="rId15"/>
                <a:stretch>
                  <a:fillRect l="-2459" r="-2459" b="-20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20643F0-1413-8A6E-4445-6EBED5624B1E}"/>
                  </a:ext>
                </a:extLst>
              </p:cNvPr>
              <p:cNvSpPr txBox="1"/>
              <p:nvPr/>
            </p:nvSpPr>
            <p:spPr>
              <a:xfrm>
                <a:off x="7366566" y="3373875"/>
                <a:ext cx="147296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20643F0-1413-8A6E-4445-6EBED562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66" y="3373875"/>
                <a:ext cx="1472967" cy="276999"/>
              </a:xfrm>
              <a:prstGeom prst="rect">
                <a:avLst/>
              </a:prstGeom>
              <a:blipFill>
                <a:blip r:embed="rId16"/>
                <a:stretch>
                  <a:fillRect l="-2542" r="-2542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4ECB55C-A0B2-76F2-890D-DD51D965B1BA}"/>
                  </a:ext>
                </a:extLst>
              </p:cNvPr>
              <p:cNvSpPr txBox="1"/>
              <p:nvPr/>
            </p:nvSpPr>
            <p:spPr>
              <a:xfrm>
                <a:off x="97981" y="3376503"/>
                <a:ext cx="147751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4ECB55C-A0B2-76F2-890D-DD51D965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1" y="3376503"/>
                <a:ext cx="1477519" cy="276999"/>
              </a:xfrm>
              <a:prstGeom prst="rect">
                <a:avLst/>
              </a:prstGeom>
              <a:blipFill>
                <a:blip r:embed="rId17"/>
                <a:stretch>
                  <a:fillRect l="-3390" r="-2542" b="-260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3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170</Words>
  <Application>Microsoft Macintosh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912</cp:revision>
  <dcterms:created xsi:type="dcterms:W3CDTF">2016-11-24T05:38:34Z</dcterms:created>
  <dcterms:modified xsi:type="dcterms:W3CDTF">2023-07-05T08:38:38Z</dcterms:modified>
</cp:coreProperties>
</file>