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>
      <p:cViewPr varScale="1">
        <p:scale>
          <a:sx n="110" d="100"/>
          <a:sy n="110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金属の重りのイラスト">
            <a:extLst>
              <a:ext uri="{FF2B5EF4-FFF2-40B4-BE49-F238E27FC236}">
                <a16:creationId xmlns:a16="http://schemas.microsoft.com/office/drawing/2014/main" id="{D0948D29-A685-9718-4F2D-4EFE4FD0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80" y="620688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53B50B0B-94A6-3B0E-D8BB-96184500FFBA}"/>
              </a:ext>
            </a:extLst>
          </p:cNvPr>
          <p:cNvSpPr/>
          <p:nvPr/>
        </p:nvSpPr>
        <p:spPr>
          <a:xfrm>
            <a:off x="600132" y="837776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/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5759D2-A371-5B25-2CC6-B957E06F21B7}"/>
              </a:ext>
            </a:extLst>
          </p:cNvPr>
          <p:cNvSpPr/>
          <p:nvPr/>
        </p:nvSpPr>
        <p:spPr>
          <a:xfrm>
            <a:off x="650335" y="1268760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金属の重りのイラスト">
            <a:extLst>
              <a:ext uri="{FF2B5EF4-FFF2-40B4-BE49-F238E27FC236}">
                <a16:creationId xmlns:a16="http://schemas.microsoft.com/office/drawing/2014/main" id="{29D4125E-F52F-622C-08E2-9B0ADAB6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096852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0A037E39-0FA6-4BD9-E5C9-32CD89533D63}"/>
              </a:ext>
            </a:extLst>
          </p:cNvPr>
          <p:cNvSpPr/>
          <p:nvPr/>
        </p:nvSpPr>
        <p:spPr>
          <a:xfrm>
            <a:off x="3647728" y="2313940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/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4AB29A-3A07-6913-E2BA-C438F88FEA4A}"/>
              </a:ext>
            </a:extLst>
          </p:cNvPr>
          <p:cNvSpPr/>
          <p:nvPr/>
        </p:nvSpPr>
        <p:spPr>
          <a:xfrm>
            <a:off x="650335" y="2747222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6BAAB97-7CC5-16E2-B36D-A039744837A1}"/>
              </a:ext>
            </a:extLst>
          </p:cNvPr>
          <p:cNvCxnSpPr/>
          <p:nvPr/>
        </p:nvCxnSpPr>
        <p:spPr>
          <a:xfrm flipV="1">
            <a:off x="1847528" y="528395"/>
            <a:ext cx="0" cy="75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034A1F6-6F40-89F4-142B-325F5CFC9478}"/>
              </a:ext>
            </a:extLst>
          </p:cNvPr>
          <p:cNvCxnSpPr>
            <a:cxnSpLocks/>
          </p:cNvCxnSpPr>
          <p:nvPr/>
        </p:nvCxnSpPr>
        <p:spPr>
          <a:xfrm flipV="1">
            <a:off x="4868873" y="528395"/>
            <a:ext cx="0" cy="2217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E33E8B-2285-F0F5-179D-94ED98BFB4E6}"/>
              </a:ext>
            </a:extLst>
          </p:cNvPr>
          <p:cNvCxnSpPr>
            <a:cxnSpLocks/>
          </p:cNvCxnSpPr>
          <p:nvPr/>
        </p:nvCxnSpPr>
        <p:spPr>
          <a:xfrm>
            <a:off x="1919536" y="83777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/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blipFill>
                <a:blip r:embed="rId5"/>
                <a:stretch>
                  <a:fillRect l="-36364" r="-4545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矢印 22">
            <a:extLst>
              <a:ext uri="{FF2B5EF4-FFF2-40B4-BE49-F238E27FC236}">
                <a16:creationId xmlns:a16="http://schemas.microsoft.com/office/drawing/2014/main" id="{E57442B9-B30E-CE53-6CA4-BF19F0649677}"/>
              </a:ext>
            </a:extLst>
          </p:cNvPr>
          <p:cNvSpPr/>
          <p:nvPr/>
        </p:nvSpPr>
        <p:spPr>
          <a:xfrm>
            <a:off x="4799856" y="2312876"/>
            <a:ext cx="371670" cy="32403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/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blipFill>
                <a:blip r:embed="rId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5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42D8A5C-EA55-83FA-8387-408D3A6F76A6}"/>
              </a:ext>
            </a:extLst>
          </p:cNvPr>
          <p:cNvCxnSpPr/>
          <p:nvPr/>
        </p:nvCxnSpPr>
        <p:spPr>
          <a:xfrm>
            <a:off x="1199456" y="2132856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598183-D2B2-1FD6-DBCB-F7DEA527F9C3}"/>
              </a:ext>
            </a:extLst>
          </p:cNvPr>
          <p:cNvCxnSpPr/>
          <p:nvPr/>
        </p:nvCxnSpPr>
        <p:spPr>
          <a:xfrm flipV="1">
            <a:off x="1559496" y="476672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8DF6609-E6D3-6D67-0FA6-84376E5C5E4B}"/>
              </a:ext>
            </a:extLst>
          </p:cNvPr>
          <p:cNvCxnSpPr/>
          <p:nvPr/>
        </p:nvCxnSpPr>
        <p:spPr>
          <a:xfrm>
            <a:off x="1199456" y="5085184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20BA8BD-EE35-56C1-BF22-B14EF438B44B}"/>
              </a:ext>
            </a:extLst>
          </p:cNvPr>
          <p:cNvCxnSpPr/>
          <p:nvPr/>
        </p:nvCxnSpPr>
        <p:spPr>
          <a:xfrm flipV="1">
            <a:off x="1559496" y="3429000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/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/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/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/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58112B5-0479-984A-ACDB-55F564C4148B}"/>
              </a:ext>
            </a:extLst>
          </p:cNvPr>
          <p:cNvCxnSpPr/>
          <p:nvPr/>
        </p:nvCxnSpPr>
        <p:spPr>
          <a:xfrm>
            <a:off x="2783632" y="1484783"/>
            <a:ext cx="1872208" cy="129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/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/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F4848971-36D9-0D38-1153-21C4AD3B9452}"/>
              </a:ext>
            </a:extLst>
          </p:cNvPr>
          <p:cNvSpPr/>
          <p:nvPr/>
        </p:nvSpPr>
        <p:spPr>
          <a:xfrm>
            <a:off x="2711624" y="3536768"/>
            <a:ext cx="1958008" cy="1292099"/>
          </a:xfrm>
          <a:custGeom>
            <a:avLst/>
            <a:gdLst>
              <a:gd name="connsiteX0" fmla="*/ 0 w 1958008"/>
              <a:gd name="connsiteY0" fmla="*/ 19879 h 1292099"/>
              <a:gd name="connsiteX1" fmla="*/ 1023730 w 1958008"/>
              <a:gd name="connsiteY1" fmla="*/ 1292087 h 1292099"/>
              <a:gd name="connsiteX2" fmla="*/ 1958008 w 1958008"/>
              <a:gd name="connsiteY2" fmla="*/ 0 h 129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08" h="1292099">
                <a:moveTo>
                  <a:pt x="0" y="19879"/>
                </a:moveTo>
                <a:cubicBezTo>
                  <a:pt x="348697" y="657639"/>
                  <a:pt x="697395" y="1295400"/>
                  <a:pt x="1023730" y="1292087"/>
                </a:cubicBezTo>
                <a:cubicBezTo>
                  <a:pt x="1350065" y="1288774"/>
                  <a:pt x="1654036" y="644387"/>
                  <a:pt x="195800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6F22CA7-D662-A8CA-0B68-1C4227D8CAE7}"/>
              </a:ext>
            </a:extLst>
          </p:cNvPr>
          <p:cNvCxnSpPr>
            <a:cxnSpLocks/>
          </p:cNvCxnSpPr>
          <p:nvPr/>
        </p:nvCxnSpPr>
        <p:spPr>
          <a:xfrm>
            <a:off x="3719736" y="1916832"/>
            <a:ext cx="0" cy="3371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/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/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0068B4-E520-9729-BF9F-DB41982874AC}"/>
              </a:ext>
            </a:extLst>
          </p:cNvPr>
          <p:cNvSpPr txBox="1"/>
          <p:nvPr/>
        </p:nvSpPr>
        <p:spPr>
          <a:xfrm>
            <a:off x="4056399" y="11616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釣り合いの点＝力がゼロとなる点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B7BE8E-C620-10D9-6BF3-1B1E3664CA40}"/>
              </a:ext>
            </a:extLst>
          </p:cNvPr>
          <p:cNvSpPr txBox="1"/>
          <p:nvPr/>
        </p:nvSpPr>
        <p:spPr>
          <a:xfrm>
            <a:off x="4416440" y="42986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釣り合いの点＝ポテンシャルの底</a:t>
            </a:r>
          </a:p>
        </p:txBody>
      </p:sp>
    </p:spTree>
    <p:extLst>
      <p:ext uri="{BB962C8B-B14F-4D97-AF65-F5344CB8AC3E}">
        <p14:creationId xmlns:p14="http://schemas.microsoft.com/office/powerpoint/2010/main" val="218526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FB8CB24-906B-D2EE-8276-D0AC2D7BECBF}"/>
              </a:ext>
            </a:extLst>
          </p:cNvPr>
          <p:cNvSpPr/>
          <p:nvPr/>
        </p:nvSpPr>
        <p:spPr>
          <a:xfrm>
            <a:off x="2495600" y="198884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8A6CC25-C53E-9B1A-7A1D-3CE26ED64D63}"/>
              </a:ext>
            </a:extLst>
          </p:cNvPr>
          <p:cNvSpPr/>
          <p:nvPr/>
        </p:nvSpPr>
        <p:spPr>
          <a:xfrm>
            <a:off x="3215680" y="126876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9FE465-7B6B-CE81-55D9-67A3D960830B}"/>
              </a:ext>
            </a:extLst>
          </p:cNvPr>
          <p:cNvSpPr/>
          <p:nvPr/>
        </p:nvSpPr>
        <p:spPr>
          <a:xfrm>
            <a:off x="2351584" y="548680"/>
            <a:ext cx="1728192" cy="1440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029B0E-954E-F717-E56F-45DB8153412E}"/>
              </a:ext>
            </a:extLst>
          </p:cNvPr>
          <p:cNvCxnSpPr>
            <a:stCxn id="2" idx="2"/>
          </p:cNvCxnSpPr>
          <p:nvPr/>
        </p:nvCxnSpPr>
        <p:spPr>
          <a:xfrm flipV="1">
            <a:off x="2495600" y="692696"/>
            <a:ext cx="0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65396A0-7882-FBEA-6C1F-749C1BF35C00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3215680" y="162880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0B5C2C1-30D5-841E-5583-97BF44F3CA6E}"/>
              </a:ext>
            </a:extLst>
          </p:cNvPr>
          <p:cNvCxnSpPr>
            <a:cxnSpLocks/>
          </p:cNvCxnSpPr>
          <p:nvPr/>
        </p:nvCxnSpPr>
        <p:spPr>
          <a:xfrm flipV="1">
            <a:off x="3935760" y="1628800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9A14D9A-40F2-D2C3-900D-515BAB7EA59A}"/>
              </a:ext>
            </a:extLst>
          </p:cNvPr>
          <p:cNvCxnSpPr>
            <a:cxnSpLocks/>
          </p:cNvCxnSpPr>
          <p:nvPr/>
        </p:nvCxnSpPr>
        <p:spPr>
          <a:xfrm flipV="1">
            <a:off x="2855640" y="2348880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918E2-8C2E-17E9-330D-026F5D7AC844}"/>
              </a:ext>
            </a:extLst>
          </p:cNvPr>
          <p:cNvSpPr/>
          <p:nvPr/>
        </p:nvSpPr>
        <p:spPr>
          <a:xfrm>
            <a:off x="2711624" y="3140968"/>
            <a:ext cx="28803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11D365-D2D8-183A-9714-29BEB2A4EAC9}"/>
              </a:ext>
            </a:extLst>
          </p:cNvPr>
          <p:cNvSpPr/>
          <p:nvPr/>
        </p:nvSpPr>
        <p:spPr>
          <a:xfrm>
            <a:off x="3791744" y="3140968"/>
            <a:ext cx="288032" cy="144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643787-EE88-EB63-9572-0B67150051CF}"/>
              </a:ext>
            </a:extLst>
          </p:cNvPr>
          <p:cNvSpPr/>
          <p:nvPr/>
        </p:nvSpPr>
        <p:spPr>
          <a:xfrm>
            <a:off x="2783632" y="227687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6383232-CA0C-A068-13B3-81CF4C5C3C9B}"/>
              </a:ext>
            </a:extLst>
          </p:cNvPr>
          <p:cNvSpPr/>
          <p:nvPr/>
        </p:nvSpPr>
        <p:spPr>
          <a:xfrm>
            <a:off x="3503712" y="155679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F4CDE6-5ADA-B837-9BF2-5A9755BC49C3}"/>
              </a:ext>
            </a:extLst>
          </p:cNvPr>
          <p:cNvCxnSpPr>
            <a:cxnSpLocks/>
          </p:cNvCxnSpPr>
          <p:nvPr/>
        </p:nvCxnSpPr>
        <p:spPr>
          <a:xfrm flipV="1">
            <a:off x="3575720" y="692696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/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blipFill>
                <a:blip r:embed="rId2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/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11905" r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4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D038E-09F2-5B5F-C99C-C4CFAE0860CB}"/>
              </a:ext>
            </a:extLst>
          </p:cNvPr>
          <p:cNvSpPr/>
          <p:nvPr/>
        </p:nvSpPr>
        <p:spPr>
          <a:xfrm rot="5400000">
            <a:off x="-348716" y="2240868"/>
            <a:ext cx="2592288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E312887-B363-4D1B-7044-AB9DB9EC09B3}"/>
              </a:ext>
            </a:extLst>
          </p:cNvPr>
          <p:cNvSpPr/>
          <p:nvPr/>
        </p:nvSpPr>
        <p:spPr>
          <a:xfrm>
            <a:off x="839416" y="3429000"/>
            <a:ext cx="280831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9D0AEA-92CA-F773-97A9-9EB5822A09E5}"/>
              </a:ext>
            </a:extLst>
          </p:cNvPr>
          <p:cNvSpPr/>
          <p:nvPr/>
        </p:nvSpPr>
        <p:spPr>
          <a:xfrm rot="3477656">
            <a:off x="700457" y="2562140"/>
            <a:ext cx="1790083" cy="1539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82B22B2-8ED6-2220-66C4-A39D77B833C0}"/>
              </a:ext>
            </a:extLst>
          </p:cNvPr>
          <p:cNvCxnSpPr/>
          <p:nvPr/>
        </p:nvCxnSpPr>
        <p:spPr>
          <a:xfrm>
            <a:off x="1055440" y="1052736"/>
            <a:ext cx="0" cy="2376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6479AB0-84FD-CFF5-906A-959AF3071C52}"/>
              </a:ext>
            </a:extLst>
          </p:cNvPr>
          <p:cNvCxnSpPr>
            <a:cxnSpLocks/>
          </p:cNvCxnSpPr>
          <p:nvPr/>
        </p:nvCxnSpPr>
        <p:spPr>
          <a:xfrm>
            <a:off x="1055440" y="3429000"/>
            <a:ext cx="2592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C7EF4735-F83C-08D2-3C3C-151E4EF44064}"/>
              </a:ext>
            </a:extLst>
          </p:cNvPr>
          <p:cNvSpPr/>
          <p:nvPr/>
        </p:nvSpPr>
        <p:spPr>
          <a:xfrm rot="10800000">
            <a:off x="2135560" y="3068960"/>
            <a:ext cx="432048" cy="2686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F176461-7759-9818-89F0-BD973FAE924F}"/>
              </a:ext>
            </a:extLst>
          </p:cNvPr>
          <p:cNvSpPr/>
          <p:nvPr/>
        </p:nvSpPr>
        <p:spPr>
          <a:xfrm>
            <a:off x="1630462" y="3168774"/>
            <a:ext cx="197644" cy="245269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/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/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blipFill>
                <a:blip r:embed="rId3"/>
                <a:stretch>
                  <a:fillRect l="-4255" r="-212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D306B52-423D-1816-1B69-364E911EFBC8}"/>
              </a:ext>
            </a:extLst>
          </p:cNvPr>
          <p:cNvCxnSpPr>
            <a:cxnSpLocks/>
          </p:cNvCxnSpPr>
          <p:nvPr/>
        </p:nvCxnSpPr>
        <p:spPr>
          <a:xfrm>
            <a:off x="1552984" y="2607929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/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blipFill>
                <a:blip r:embed="rId4"/>
                <a:stretch>
                  <a:fillRect l="-29787" r="-4680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53D376-3D4E-DC63-DDE7-82BB1F7C00A1}"/>
              </a:ext>
            </a:extLst>
          </p:cNvPr>
          <p:cNvCxnSpPr/>
          <p:nvPr/>
        </p:nvCxnSpPr>
        <p:spPr>
          <a:xfrm>
            <a:off x="4511824" y="3429000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A0E6A2-E456-7EE7-FF02-9BCA600B5821}"/>
              </a:ext>
            </a:extLst>
          </p:cNvPr>
          <p:cNvCxnSpPr/>
          <p:nvPr/>
        </p:nvCxnSpPr>
        <p:spPr>
          <a:xfrm flipV="1">
            <a:off x="4655840" y="980728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544D87-44E9-5709-4DFF-677C7D7C2050}"/>
              </a:ext>
            </a:extLst>
          </p:cNvPr>
          <p:cNvCxnSpPr>
            <a:cxnSpLocks/>
          </p:cNvCxnSpPr>
          <p:nvPr/>
        </p:nvCxnSpPr>
        <p:spPr>
          <a:xfrm>
            <a:off x="4655840" y="1988840"/>
            <a:ext cx="94963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/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blipFill>
                <a:blip r:embed="rId5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/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blipFill>
                <a:blip r:embed="rId6"/>
                <a:stretch>
                  <a:fillRect l="-2128" r="-2128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/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4626645-76C5-9E67-FC42-73857E6DC700}"/>
              </a:ext>
            </a:extLst>
          </p:cNvPr>
          <p:cNvCxnSpPr>
            <a:cxnSpLocks/>
          </p:cNvCxnSpPr>
          <p:nvPr/>
        </p:nvCxnSpPr>
        <p:spPr>
          <a:xfrm>
            <a:off x="5131433" y="2708920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/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blipFill>
                <a:blip r:embed="rId8"/>
                <a:stretch>
                  <a:fillRect l="-29787" r="-46809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/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8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372</TotalTime>
  <Words>47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58</cp:revision>
  <dcterms:created xsi:type="dcterms:W3CDTF">2023-02-12T13:06:45Z</dcterms:created>
  <dcterms:modified xsi:type="dcterms:W3CDTF">2023-05-27T11:35:54Z</dcterms:modified>
</cp:coreProperties>
</file>