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2" autoAdjust="0"/>
    <p:restoredTop sz="94660"/>
  </p:normalViewPr>
  <p:slideViewPr>
    <p:cSldViewPr>
      <p:cViewPr varScale="1">
        <p:scale>
          <a:sx n="63" d="100"/>
          <a:sy n="63" d="100"/>
        </p:scale>
        <p:origin x="8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1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2.tiff"/><Relationship Id="rId7" Type="http://schemas.openxmlformats.org/officeDocument/2006/relationships/image" Target="../media/image5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image" Target="../media/image2.tiff"/><Relationship Id="rId7" Type="http://schemas.openxmlformats.org/officeDocument/2006/relationships/image" Target="../media/image8.png"/><Relationship Id="rId12" Type="http://schemas.openxmlformats.org/officeDocument/2006/relationships/image" Target="../media/image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11" Type="http://schemas.openxmlformats.org/officeDocument/2006/relationships/image" Target="../media/image11.png"/><Relationship Id="rId5" Type="http://schemas.openxmlformats.org/officeDocument/2006/relationships/image" Target="../media/image5.tiff"/><Relationship Id="rId10" Type="http://schemas.openxmlformats.org/officeDocument/2006/relationships/image" Target="../media/image10.png"/><Relationship Id="rId4" Type="http://schemas.openxmlformats.org/officeDocument/2006/relationships/image" Target="../media/image3.tiff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D838DB-1112-5626-4B75-89253BC6071B}"/>
              </a:ext>
            </a:extLst>
          </p:cNvPr>
          <p:cNvGrpSpPr/>
          <p:nvPr/>
        </p:nvGrpSpPr>
        <p:grpSpPr>
          <a:xfrm>
            <a:off x="395536" y="1772816"/>
            <a:ext cx="1944216" cy="1944216"/>
            <a:chOff x="755576" y="1196752"/>
            <a:chExt cx="2736304" cy="273630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604EDD3-6D57-77C8-65D5-6F288B896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76" y="1196752"/>
              <a:ext cx="2736304" cy="2736304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7A577102-111F-1E24-430F-90D2BE172E4B}"/>
                </a:ext>
              </a:extLst>
            </p:cNvPr>
            <p:cNvSpPr/>
            <p:nvPr/>
          </p:nvSpPr>
          <p:spPr>
            <a:xfrm>
              <a:off x="899592" y="2204864"/>
              <a:ext cx="2232248" cy="748218"/>
            </a:xfrm>
            <a:custGeom>
              <a:avLst/>
              <a:gdLst>
                <a:gd name="connsiteX0" fmla="*/ 3891280 w 3891280"/>
                <a:gd name="connsiteY0" fmla="*/ 223520 h 1030178"/>
                <a:gd name="connsiteX1" fmla="*/ 1666240 w 3891280"/>
                <a:gd name="connsiteY1" fmla="*/ 284480 h 1030178"/>
                <a:gd name="connsiteX2" fmla="*/ 1178560 w 3891280"/>
                <a:gd name="connsiteY2" fmla="*/ 508000 h 1030178"/>
                <a:gd name="connsiteX3" fmla="*/ 2387600 w 3891280"/>
                <a:gd name="connsiteY3" fmla="*/ 1026160 h 1030178"/>
                <a:gd name="connsiteX4" fmla="*/ 1066800 w 3891280"/>
                <a:gd name="connsiteY4" fmla="*/ 203200 h 1030178"/>
                <a:gd name="connsiteX5" fmla="*/ 0 w 3891280"/>
                <a:gd name="connsiteY5" fmla="*/ 0 h 103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91280" h="1030178">
                  <a:moveTo>
                    <a:pt x="3891280" y="223520"/>
                  </a:moveTo>
                  <a:cubicBezTo>
                    <a:pt x="3004820" y="230293"/>
                    <a:pt x="2118360" y="237067"/>
                    <a:pt x="1666240" y="284480"/>
                  </a:cubicBezTo>
                  <a:cubicBezTo>
                    <a:pt x="1214120" y="331893"/>
                    <a:pt x="1058333" y="384387"/>
                    <a:pt x="1178560" y="508000"/>
                  </a:cubicBezTo>
                  <a:cubicBezTo>
                    <a:pt x="1298787" y="631613"/>
                    <a:pt x="2406227" y="1076960"/>
                    <a:pt x="2387600" y="1026160"/>
                  </a:cubicBezTo>
                  <a:cubicBezTo>
                    <a:pt x="2368973" y="975360"/>
                    <a:pt x="1464733" y="374227"/>
                    <a:pt x="1066800" y="203200"/>
                  </a:cubicBezTo>
                  <a:cubicBezTo>
                    <a:pt x="668867" y="32173"/>
                    <a:pt x="334433" y="16086"/>
                    <a:pt x="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F9CED075-3A73-A481-286C-822005085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824" y="2204864"/>
              <a:ext cx="360040" cy="352039"/>
            </a:xfrm>
            <a:prstGeom prst="rect">
              <a:avLst/>
            </a:prstGeom>
          </p:spPr>
        </p:pic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445730F6-A1EB-7D1B-AD52-64D539C70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132856"/>
            <a:ext cx="1550942" cy="151216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9782C8-51C7-4FCB-DE63-6F5BE9A6FF57}"/>
              </a:ext>
            </a:extLst>
          </p:cNvPr>
          <p:cNvSpPr txBox="1"/>
          <p:nvPr/>
        </p:nvSpPr>
        <p:spPr>
          <a:xfrm>
            <a:off x="350391" y="1205726"/>
            <a:ext cx="5392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惑星の動きを観測する</a:t>
            </a:r>
            <a:r>
              <a:rPr kumimoji="1" lang="en-US" altLang="ja-JP" sz="2400" dirty="0"/>
              <a:t> (</a:t>
            </a:r>
            <a:r>
              <a:rPr kumimoji="1" lang="ja-JP" altLang="en-US" sz="2400"/>
              <a:t>大量のデータ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94723AE-3530-7172-E14C-AEB3DFAFC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308" y="4697741"/>
            <a:ext cx="1728192" cy="1728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F185C98-26F0-2D24-F510-3A805042E7FE}"/>
                  </a:ext>
                </a:extLst>
              </p:cNvPr>
              <p:cNvSpPr txBox="1"/>
              <p:nvPr/>
            </p:nvSpPr>
            <p:spPr>
              <a:xfrm>
                <a:off x="6821197" y="4641499"/>
                <a:ext cx="1944216" cy="728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2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F185C98-26F0-2D24-F510-3A805042E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197" y="4641499"/>
                <a:ext cx="1944216" cy="728661"/>
              </a:xfrm>
              <a:prstGeom prst="rect">
                <a:avLst/>
              </a:prstGeom>
              <a:blipFill>
                <a:blip r:embed="rId6"/>
                <a:stretch>
                  <a:fillRect t="-18966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82A924D-27A5-9739-14AE-A71547C6510F}"/>
              </a:ext>
            </a:extLst>
          </p:cNvPr>
          <p:cNvGrpSpPr/>
          <p:nvPr/>
        </p:nvGrpSpPr>
        <p:grpSpPr>
          <a:xfrm>
            <a:off x="500677" y="5031395"/>
            <a:ext cx="3291794" cy="1512168"/>
            <a:chOff x="5073865" y="4931567"/>
            <a:chExt cx="3291794" cy="1512168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9868B373-1B4B-B28E-1E5F-B3CD5412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31730" y="5445224"/>
              <a:ext cx="576064" cy="556862"/>
            </a:xfrm>
            <a:prstGeom prst="rect">
              <a:avLst/>
            </a:prstGeom>
          </p:spPr>
        </p:pic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6EA031A8-BDF6-0E4D-302C-B0739E2C5D6D}"/>
                </a:ext>
              </a:extLst>
            </p:cNvPr>
            <p:cNvSpPr/>
            <p:nvPr/>
          </p:nvSpPr>
          <p:spPr>
            <a:xfrm>
              <a:off x="5567634" y="5219599"/>
              <a:ext cx="2304256" cy="10081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043002AB-6289-3B0C-D690-45BD94F731C8}"/>
                </a:ext>
              </a:extLst>
            </p:cNvPr>
            <p:cNvSpPr/>
            <p:nvPr/>
          </p:nvSpPr>
          <p:spPr>
            <a:xfrm>
              <a:off x="5073865" y="5003575"/>
              <a:ext cx="3291794" cy="1440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2E7D51F6-9351-6BBF-69DB-D0346FAFA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66153" y="5507631"/>
              <a:ext cx="288033" cy="281632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5A209647-0F48-011B-4AD6-DB902AF1A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1977" y="4931567"/>
              <a:ext cx="216024" cy="211224"/>
            </a:xfrm>
            <a:prstGeom prst="rect">
              <a:avLst/>
            </a:prstGeom>
          </p:spPr>
        </p:pic>
      </p:grpSp>
      <p:sp>
        <p:nvSpPr>
          <p:cNvPr id="18" name="下矢印 17">
            <a:extLst>
              <a:ext uri="{FF2B5EF4-FFF2-40B4-BE49-F238E27FC236}">
                <a16:creationId xmlns:a16="http://schemas.microsoft.com/office/drawing/2014/main" id="{D76C0E3D-A31F-6B45-9E94-3D48A0CA3B21}"/>
              </a:ext>
            </a:extLst>
          </p:cNvPr>
          <p:cNvSpPr/>
          <p:nvPr/>
        </p:nvSpPr>
        <p:spPr>
          <a:xfrm>
            <a:off x="1981607" y="3830861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C54A8EB-38F3-4DB9-B0B5-84A211DDF846}"/>
              </a:ext>
            </a:extLst>
          </p:cNvPr>
          <p:cNvSpPr txBox="1"/>
          <p:nvPr/>
        </p:nvSpPr>
        <p:spPr>
          <a:xfrm>
            <a:off x="1616801" y="4456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モデル化</a:t>
            </a:r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63B041BD-E924-49AE-A128-CDACD75B821C}"/>
              </a:ext>
            </a:extLst>
          </p:cNvPr>
          <p:cNvSpPr/>
          <p:nvPr/>
        </p:nvSpPr>
        <p:spPr>
          <a:xfrm rot="16200000">
            <a:off x="4237001" y="5295015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97F7954-DC61-3E26-3840-15630A6FD895}"/>
              </a:ext>
            </a:extLst>
          </p:cNvPr>
          <p:cNvSpPr txBox="1"/>
          <p:nvPr/>
        </p:nvSpPr>
        <p:spPr>
          <a:xfrm>
            <a:off x="6113725" y="3687688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法則の抽出</a:t>
            </a:r>
            <a:endParaRPr kumimoji="1" lang="en-US" altLang="ja-JP" sz="2400" dirty="0"/>
          </a:p>
          <a:p>
            <a:r>
              <a:rPr lang="en-US" altLang="ja-JP" sz="2400" dirty="0"/>
              <a:t>(</a:t>
            </a:r>
            <a:r>
              <a:rPr lang="ja-JP" altLang="en-US" sz="2400">
                <a:solidFill>
                  <a:srgbClr val="FF0000"/>
                </a:solidFill>
              </a:rPr>
              <a:t>情報圧縮</a:t>
            </a:r>
            <a:r>
              <a:rPr lang="en-US" altLang="ja-JP" sz="2400" dirty="0"/>
              <a:t>)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25079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E8512C3-AE7D-0977-578E-9C0A834686BE}"/>
              </a:ext>
            </a:extLst>
          </p:cNvPr>
          <p:cNvGrpSpPr/>
          <p:nvPr/>
        </p:nvGrpSpPr>
        <p:grpSpPr>
          <a:xfrm>
            <a:off x="1238989" y="896743"/>
            <a:ext cx="1481307" cy="1481307"/>
            <a:chOff x="755576" y="1196752"/>
            <a:chExt cx="2736304" cy="273630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68F9D616-E680-3DBF-904D-86E26BEB0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76" y="1196752"/>
              <a:ext cx="2736304" cy="2736304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1035F347-9EFE-F515-506C-947D8B5412AF}"/>
                </a:ext>
              </a:extLst>
            </p:cNvPr>
            <p:cNvSpPr/>
            <p:nvPr/>
          </p:nvSpPr>
          <p:spPr>
            <a:xfrm>
              <a:off x="899592" y="2204864"/>
              <a:ext cx="2232248" cy="748218"/>
            </a:xfrm>
            <a:custGeom>
              <a:avLst/>
              <a:gdLst>
                <a:gd name="connsiteX0" fmla="*/ 3891280 w 3891280"/>
                <a:gd name="connsiteY0" fmla="*/ 223520 h 1030178"/>
                <a:gd name="connsiteX1" fmla="*/ 1666240 w 3891280"/>
                <a:gd name="connsiteY1" fmla="*/ 284480 h 1030178"/>
                <a:gd name="connsiteX2" fmla="*/ 1178560 w 3891280"/>
                <a:gd name="connsiteY2" fmla="*/ 508000 h 1030178"/>
                <a:gd name="connsiteX3" fmla="*/ 2387600 w 3891280"/>
                <a:gd name="connsiteY3" fmla="*/ 1026160 h 1030178"/>
                <a:gd name="connsiteX4" fmla="*/ 1066800 w 3891280"/>
                <a:gd name="connsiteY4" fmla="*/ 203200 h 1030178"/>
                <a:gd name="connsiteX5" fmla="*/ 0 w 3891280"/>
                <a:gd name="connsiteY5" fmla="*/ 0 h 103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91280" h="1030178">
                  <a:moveTo>
                    <a:pt x="3891280" y="223520"/>
                  </a:moveTo>
                  <a:cubicBezTo>
                    <a:pt x="3004820" y="230293"/>
                    <a:pt x="2118360" y="237067"/>
                    <a:pt x="1666240" y="284480"/>
                  </a:cubicBezTo>
                  <a:cubicBezTo>
                    <a:pt x="1214120" y="331893"/>
                    <a:pt x="1058333" y="384387"/>
                    <a:pt x="1178560" y="508000"/>
                  </a:cubicBezTo>
                  <a:cubicBezTo>
                    <a:pt x="1298787" y="631613"/>
                    <a:pt x="2406227" y="1076960"/>
                    <a:pt x="2387600" y="1026160"/>
                  </a:cubicBezTo>
                  <a:cubicBezTo>
                    <a:pt x="2368973" y="975360"/>
                    <a:pt x="1464733" y="374227"/>
                    <a:pt x="1066800" y="203200"/>
                  </a:cubicBezTo>
                  <a:cubicBezTo>
                    <a:pt x="668867" y="32173"/>
                    <a:pt x="334433" y="16086"/>
                    <a:pt x="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2CD45FD-2E1A-4B30-98EF-5EA1FA347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824" y="2204864"/>
              <a:ext cx="360040" cy="352039"/>
            </a:xfrm>
            <a:prstGeom prst="rect">
              <a:avLst/>
            </a:prstGeom>
          </p:spPr>
        </p:pic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241775EA-252D-1261-5E53-91086F136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814" y="1068949"/>
            <a:ext cx="1181670" cy="11521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AE2837-441B-55EC-FCCA-08086DE450C9}"/>
              </a:ext>
            </a:extLst>
          </p:cNvPr>
          <p:cNvSpPr txBox="1"/>
          <p:nvPr/>
        </p:nvSpPr>
        <p:spPr>
          <a:xfrm>
            <a:off x="1761678" y="3857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観測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70781C4-2C02-6110-C8E9-F533641D47B4}"/>
              </a:ext>
            </a:extLst>
          </p:cNvPr>
          <p:cNvGrpSpPr/>
          <p:nvPr/>
        </p:nvGrpSpPr>
        <p:grpSpPr>
          <a:xfrm>
            <a:off x="1174860" y="4422200"/>
            <a:ext cx="2508034" cy="1152128"/>
            <a:chOff x="5073865" y="4931567"/>
            <a:chExt cx="3291794" cy="1512168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CE76850-7C51-E93C-0DF8-7E4695A1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1730" y="5445224"/>
              <a:ext cx="576064" cy="556862"/>
            </a:xfrm>
            <a:prstGeom prst="rect">
              <a:avLst/>
            </a:prstGeom>
          </p:spPr>
        </p:pic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475032B1-5426-DE2D-F0CB-2EE85B83BAE3}"/>
                </a:ext>
              </a:extLst>
            </p:cNvPr>
            <p:cNvSpPr/>
            <p:nvPr/>
          </p:nvSpPr>
          <p:spPr>
            <a:xfrm>
              <a:off x="5567634" y="5219599"/>
              <a:ext cx="2304256" cy="10081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04E0A56B-6895-8231-8383-ED3B73A3CB32}"/>
                </a:ext>
              </a:extLst>
            </p:cNvPr>
            <p:cNvSpPr/>
            <p:nvPr/>
          </p:nvSpPr>
          <p:spPr>
            <a:xfrm>
              <a:off x="5073865" y="5003575"/>
              <a:ext cx="3291794" cy="1440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2191D34-F64C-F2DA-AED5-AD01A9F45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66153" y="5507631"/>
              <a:ext cx="288033" cy="281632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68978335-344B-F62E-53B6-65739C069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1977" y="4931567"/>
              <a:ext cx="216024" cy="211224"/>
            </a:xfrm>
            <a:prstGeom prst="rect">
              <a:avLst/>
            </a:prstGeom>
          </p:spPr>
        </p:pic>
      </p:grpSp>
      <p:sp>
        <p:nvSpPr>
          <p:cNvPr id="14" name="下矢印 13">
            <a:extLst>
              <a:ext uri="{FF2B5EF4-FFF2-40B4-BE49-F238E27FC236}">
                <a16:creationId xmlns:a16="http://schemas.microsoft.com/office/drawing/2014/main" id="{517949CF-AEDE-560B-FAE8-6A46E06E3D3B}"/>
              </a:ext>
            </a:extLst>
          </p:cNvPr>
          <p:cNvSpPr/>
          <p:nvPr/>
        </p:nvSpPr>
        <p:spPr>
          <a:xfrm>
            <a:off x="2242499" y="2761814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364A4A-A0FE-E7B8-1949-B705C63E7756}"/>
              </a:ext>
            </a:extLst>
          </p:cNvPr>
          <p:cNvSpPr txBox="1"/>
          <p:nvPr/>
        </p:nvSpPr>
        <p:spPr>
          <a:xfrm>
            <a:off x="1316953" y="3666870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法則</a:t>
            </a:r>
            <a:r>
              <a:rPr kumimoji="1" lang="en-US" altLang="ja-JP" sz="2400" dirty="0"/>
              <a:t> (</a:t>
            </a:r>
            <a:r>
              <a:rPr kumimoji="1" lang="ja-JP" altLang="en-US" sz="2400"/>
              <a:t>経験的事実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224C9B-79CF-D959-8DD4-8CF27A265CA1}"/>
                  </a:ext>
                </a:extLst>
              </p:cNvPr>
              <p:cNvSpPr txBox="1"/>
              <p:nvPr/>
            </p:nvSpPr>
            <p:spPr>
              <a:xfrm>
                <a:off x="4778625" y="4254966"/>
                <a:ext cx="1944216" cy="689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224C9B-79CF-D959-8DD4-8CF27A26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625" y="4254966"/>
                <a:ext cx="1944216" cy="689035"/>
              </a:xfrm>
              <a:prstGeom prst="rect">
                <a:avLst/>
              </a:prstGeom>
              <a:blipFill>
                <a:blip r:embed="rId7"/>
                <a:stretch>
                  <a:fillRect t="-1818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下矢印 16">
            <a:extLst>
              <a:ext uri="{FF2B5EF4-FFF2-40B4-BE49-F238E27FC236}">
                <a16:creationId xmlns:a16="http://schemas.microsoft.com/office/drawing/2014/main" id="{4A6303D5-5BF1-4A99-F607-9100D35D0FC1}"/>
              </a:ext>
            </a:extLst>
          </p:cNvPr>
          <p:cNvSpPr/>
          <p:nvPr/>
        </p:nvSpPr>
        <p:spPr>
          <a:xfrm rot="16200000">
            <a:off x="4250145" y="4583798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593B662-B340-FF5B-DA27-CBC6F985B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4521" y="5120061"/>
            <a:ext cx="1292424" cy="129242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AB0896E-B210-91A7-E1F6-CFC502E15081}"/>
              </a:ext>
            </a:extLst>
          </p:cNvPr>
          <p:cNvSpPr txBox="1"/>
          <p:nvPr/>
        </p:nvSpPr>
        <p:spPr>
          <a:xfrm>
            <a:off x="5350623" y="347443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原理</a:t>
            </a:r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A84FF692-4EA5-EAB5-9467-19C5081C001E}"/>
              </a:ext>
            </a:extLst>
          </p:cNvPr>
          <p:cNvSpPr/>
          <p:nvPr/>
        </p:nvSpPr>
        <p:spPr>
          <a:xfrm rot="16200000">
            <a:off x="6751920" y="4583798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4B248C1-D0C9-0A40-1DE6-2094CE4BCB2A}"/>
              </a:ext>
            </a:extLst>
          </p:cNvPr>
          <p:cNvSpPr txBox="1"/>
          <p:nvPr/>
        </p:nvSpPr>
        <p:spPr>
          <a:xfrm>
            <a:off x="8041296" y="3474438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法則</a:t>
            </a:r>
            <a:r>
              <a:rPr kumimoji="1" lang="en-US" altLang="ja-JP" sz="2400" dirty="0"/>
              <a:t> (</a:t>
            </a:r>
            <a:r>
              <a:rPr kumimoji="1" lang="ja-JP" altLang="en-US" sz="2400"/>
              <a:t>導出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3C9778-5C82-C415-ABE0-4997A4BC291B}"/>
                  </a:ext>
                </a:extLst>
              </p:cNvPr>
              <p:cNvSpPr txBox="1"/>
              <p:nvPr/>
            </p:nvSpPr>
            <p:spPr>
              <a:xfrm>
                <a:off x="7990571" y="4934726"/>
                <a:ext cx="2769625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const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3C9778-5C82-C415-ABE0-4997A4BC2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71" y="4934726"/>
                <a:ext cx="2769625" cy="701218"/>
              </a:xfrm>
              <a:prstGeom prst="rect">
                <a:avLst/>
              </a:prstGeom>
              <a:blipFill>
                <a:blip r:embed="rId9"/>
                <a:stretch>
                  <a:fillRect l="-1826" t="-3509" b="-122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F81013F-958D-5CCB-3018-610C4A7B7F4A}"/>
                  </a:ext>
                </a:extLst>
              </p:cNvPr>
              <p:cNvSpPr txBox="1"/>
              <p:nvPr/>
            </p:nvSpPr>
            <p:spPr>
              <a:xfrm>
                <a:off x="7716363" y="5877272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F81013F-958D-5CCB-3018-610C4A7B7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63" y="5877272"/>
                <a:ext cx="1944216" cy="369332"/>
              </a:xfrm>
              <a:prstGeom prst="rect">
                <a:avLst/>
              </a:prstGeom>
              <a:blipFill>
                <a:blip r:embed="rId10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50EE28-F5DB-0F20-ED6D-73E360D96897}"/>
                  </a:ext>
                </a:extLst>
              </p:cNvPr>
              <p:cNvSpPr txBox="1"/>
              <p:nvPr/>
            </p:nvSpPr>
            <p:spPr>
              <a:xfrm>
                <a:off x="7884948" y="4103327"/>
                <a:ext cx="2769625" cy="747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50EE28-F5DB-0F20-ED6D-73E360D96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48" y="4103327"/>
                <a:ext cx="2769625" cy="747320"/>
              </a:xfrm>
              <a:prstGeom prst="rect">
                <a:avLst/>
              </a:prstGeom>
              <a:blipFill>
                <a:blip r:embed="rId11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図 24">
            <a:extLst>
              <a:ext uri="{FF2B5EF4-FFF2-40B4-BE49-F238E27FC236}">
                <a16:creationId xmlns:a16="http://schemas.microsoft.com/office/drawing/2014/main" id="{3EDD87DA-2C48-0B04-9C45-A798BD74A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186" y="1282139"/>
            <a:ext cx="1195563" cy="1165674"/>
          </a:xfrm>
          <a:prstGeom prst="rect">
            <a:avLst/>
          </a:prstGeom>
        </p:spPr>
      </p:pic>
      <p:sp>
        <p:nvSpPr>
          <p:cNvPr id="27" name="下矢印 26">
            <a:extLst>
              <a:ext uri="{FF2B5EF4-FFF2-40B4-BE49-F238E27FC236}">
                <a16:creationId xmlns:a16="http://schemas.microsoft.com/office/drawing/2014/main" id="{7D597494-2697-C897-1C17-A0C6CBAF397F}"/>
              </a:ext>
            </a:extLst>
          </p:cNvPr>
          <p:cNvSpPr/>
          <p:nvPr/>
        </p:nvSpPr>
        <p:spPr>
          <a:xfrm rot="10800000">
            <a:off x="8776153" y="2639196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E6B0E0B-6DFA-6804-05C1-1B11190C15BD}"/>
              </a:ext>
            </a:extLst>
          </p:cNvPr>
          <p:cNvSpPr txBox="1"/>
          <p:nvPr/>
        </p:nvSpPr>
        <p:spPr>
          <a:xfrm>
            <a:off x="8658933" y="2517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予測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21303A5C-38F1-CA4E-625B-65F54E186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279" y="1442488"/>
            <a:ext cx="477583" cy="461664"/>
          </a:xfrm>
          <a:prstGeom prst="rect">
            <a:avLst/>
          </a:prstGeom>
        </p:spPr>
      </p:pic>
      <p:sp>
        <p:nvSpPr>
          <p:cNvPr id="30" name="円/楕円 29">
            <a:extLst>
              <a:ext uri="{FF2B5EF4-FFF2-40B4-BE49-F238E27FC236}">
                <a16:creationId xmlns:a16="http://schemas.microsoft.com/office/drawing/2014/main" id="{B2CD376B-E2E0-C575-C456-7DD0B63728C9}"/>
              </a:ext>
            </a:extLst>
          </p:cNvPr>
          <p:cNvSpPr/>
          <p:nvPr/>
        </p:nvSpPr>
        <p:spPr>
          <a:xfrm rot="1800000">
            <a:off x="7396258" y="1292274"/>
            <a:ext cx="1755624" cy="7680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水星のイラスト">
            <a:extLst>
              <a:ext uri="{FF2B5EF4-FFF2-40B4-BE49-F238E27FC236}">
                <a16:creationId xmlns:a16="http://schemas.microsoft.com/office/drawing/2014/main" id="{9A07BECC-0EBB-FFCD-3E7E-5FD05F3D9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23" y="941962"/>
            <a:ext cx="359183" cy="36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80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>
            <a:extLst>
              <a:ext uri="{FF2B5EF4-FFF2-40B4-BE49-F238E27FC236}">
                <a16:creationId xmlns:a16="http://schemas.microsoft.com/office/drawing/2014/main" id="{9BA5F1AA-972B-044C-DDBF-DDE68A8D01BB}"/>
              </a:ext>
            </a:extLst>
          </p:cNvPr>
          <p:cNvSpPr/>
          <p:nvPr/>
        </p:nvSpPr>
        <p:spPr>
          <a:xfrm>
            <a:off x="2063552" y="2348880"/>
            <a:ext cx="4248472" cy="2088232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 3">
            <a:extLst>
              <a:ext uri="{FF2B5EF4-FFF2-40B4-BE49-F238E27FC236}">
                <a16:creationId xmlns:a16="http://schemas.microsoft.com/office/drawing/2014/main" id="{6D63771B-3C64-EFE3-E971-AA6907FDCC30}"/>
              </a:ext>
            </a:extLst>
          </p:cNvPr>
          <p:cNvSpPr/>
          <p:nvPr/>
        </p:nvSpPr>
        <p:spPr>
          <a:xfrm>
            <a:off x="2063552" y="2276872"/>
            <a:ext cx="4752528" cy="2232248"/>
          </a:xfrm>
          <a:custGeom>
            <a:avLst/>
            <a:gdLst>
              <a:gd name="connsiteX0" fmla="*/ 0 w 2850776"/>
              <a:gd name="connsiteY0" fmla="*/ 0 h 1828800"/>
              <a:gd name="connsiteX1" fmla="*/ 582706 w 2850776"/>
              <a:gd name="connsiteY1" fmla="*/ 1156447 h 1828800"/>
              <a:gd name="connsiteX2" fmla="*/ 2850776 w 2850776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0776" h="1828800">
                <a:moveTo>
                  <a:pt x="0" y="0"/>
                </a:moveTo>
                <a:cubicBezTo>
                  <a:pt x="53788" y="425823"/>
                  <a:pt x="107577" y="851647"/>
                  <a:pt x="582706" y="1156447"/>
                </a:cubicBezTo>
                <a:cubicBezTo>
                  <a:pt x="1057835" y="1461247"/>
                  <a:pt x="1954305" y="1645023"/>
                  <a:pt x="2850776" y="182880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4BCFDF67-59B0-2B25-3493-E80430CB6B55}"/>
              </a:ext>
            </a:extLst>
          </p:cNvPr>
          <p:cNvSpPr/>
          <p:nvPr/>
        </p:nvSpPr>
        <p:spPr>
          <a:xfrm>
            <a:off x="2063552" y="2204864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779C9B6-2BD2-D3A8-55DD-DA325D114D54}"/>
              </a:ext>
            </a:extLst>
          </p:cNvPr>
          <p:cNvCxnSpPr/>
          <p:nvPr/>
        </p:nvCxnSpPr>
        <p:spPr>
          <a:xfrm>
            <a:off x="1775520" y="4437112"/>
            <a:ext cx="5328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EDDC8A0-293E-8F78-2B07-D2A83C06923B}"/>
              </a:ext>
            </a:extLst>
          </p:cNvPr>
          <p:cNvCxnSpPr>
            <a:cxnSpLocks/>
          </p:cNvCxnSpPr>
          <p:nvPr/>
        </p:nvCxnSpPr>
        <p:spPr>
          <a:xfrm flipV="1">
            <a:off x="2063552" y="1628800"/>
            <a:ext cx="0" cy="296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7E33474-41BA-DBD8-DBAA-637A3CD5362C}"/>
                  </a:ext>
                </a:extLst>
              </p:cNvPr>
              <p:cNvSpPr txBox="1"/>
              <p:nvPr/>
            </p:nvSpPr>
            <p:spPr>
              <a:xfrm>
                <a:off x="7172820" y="423212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7E33474-41BA-DBD8-DBAA-637A3CD53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820" y="4232121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56E5041-95EF-F3A5-1E32-8667D3C9EFA8}"/>
                  </a:ext>
                </a:extLst>
              </p:cNvPr>
              <p:cNvSpPr txBox="1"/>
              <p:nvPr/>
            </p:nvSpPr>
            <p:spPr>
              <a:xfrm>
                <a:off x="1954602" y="120226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56E5041-95EF-F3A5-1E32-8667D3C9E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602" y="1202269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3333" r="-26667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E891BD0-FC2D-17DE-673F-60A99BF64097}"/>
              </a:ext>
            </a:extLst>
          </p:cNvPr>
          <p:cNvCxnSpPr/>
          <p:nvPr/>
        </p:nvCxnSpPr>
        <p:spPr>
          <a:xfrm>
            <a:off x="1937471" y="2312876"/>
            <a:ext cx="0" cy="21242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EBCE2FD-E52F-8D1C-AF7C-FE4CE6499402}"/>
                  </a:ext>
                </a:extLst>
              </p:cNvPr>
              <p:cNvSpPr txBox="1"/>
              <p:nvPr/>
            </p:nvSpPr>
            <p:spPr>
              <a:xfrm>
                <a:off x="1624078" y="3079993"/>
                <a:ext cx="185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EBCE2FD-E52F-8D1C-AF7C-FE4CE6499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078" y="3079993"/>
                <a:ext cx="185115" cy="276999"/>
              </a:xfrm>
              <a:prstGeom prst="rect">
                <a:avLst/>
              </a:prstGeom>
              <a:blipFill>
                <a:blip r:embed="rId4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円/楕円 14">
            <a:extLst>
              <a:ext uri="{FF2B5EF4-FFF2-40B4-BE49-F238E27FC236}">
                <a16:creationId xmlns:a16="http://schemas.microsoft.com/office/drawing/2014/main" id="{3303C299-8C34-34B3-970B-FBC8A5DDA2F2}"/>
              </a:ext>
            </a:extLst>
          </p:cNvPr>
          <p:cNvSpPr/>
          <p:nvPr/>
        </p:nvSpPr>
        <p:spPr>
          <a:xfrm>
            <a:off x="6222080" y="4221088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73F1A03-B302-3645-8827-473EB3A2F296}"/>
                  </a:ext>
                </a:extLst>
              </p:cNvPr>
              <p:cNvSpPr txBox="1"/>
              <p:nvPr/>
            </p:nvSpPr>
            <p:spPr>
              <a:xfrm>
                <a:off x="4308048" y="2773654"/>
                <a:ext cx="143199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73F1A03-B302-3645-8827-473EB3A2F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048" y="2773654"/>
                <a:ext cx="1431995" cy="518604"/>
              </a:xfrm>
              <a:prstGeom prst="rect">
                <a:avLst/>
              </a:prstGeom>
              <a:blipFill>
                <a:blip r:embed="rId5"/>
                <a:stretch>
                  <a:fillRect l="-5263" t="-4762" r="-877"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矢印 16">
            <a:extLst>
              <a:ext uri="{FF2B5EF4-FFF2-40B4-BE49-F238E27FC236}">
                <a16:creationId xmlns:a16="http://schemas.microsoft.com/office/drawing/2014/main" id="{7D977FCF-01AC-7395-C28E-0E3B55BE96CF}"/>
              </a:ext>
            </a:extLst>
          </p:cNvPr>
          <p:cNvSpPr/>
          <p:nvPr/>
        </p:nvSpPr>
        <p:spPr>
          <a:xfrm>
            <a:off x="6500085" y="4190600"/>
            <a:ext cx="232777" cy="277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3DA398A-22F9-9FAB-1D0A-FD1C78E8AE66}"/>
                  </a:ext>
                </a:extLst>
              </p:cNvPr>
              <p:cNvSpPr txBox="1"/>
              <p:nvPr/>
            </p:nvSpPr>
            <p:spPr>
              <a:xfrm>
                <a:off x="6508396" y="38977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3DA398A-22F9-9FAB-1D0A-FD1C78E8A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396" y="3897794"/>
                <a:ext cx="184666" cy="276999"/>
              </a:xfrm>
              <a:prstGeom prst="rect">
                <a:avLst/>
              </a:prstGeom>
              <a:blipFill>
                <a:blip r:embed="rId6"/>
                <a:stretch>
                  <a:fillRect l="-1875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6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円/楕円 24">
            <a:extLst>
              <a:ext uri="{FF2B5EF4-FFF2-40B4-BE49-F238E27FC236}">
                <a16:creationId xmlns:a16="http://schemas.microsoft.com/office/drawing/2014/main" id="{C34B7C7F-FDB6-70E3-54F6-8B57F1F30267}"/>
              </a:ext>
            </a:extLst>
          </p:cNvPr>
          <p:cNvSpPr/>
          <p:nvPr/>
        </p:nvSpPr>
        <p:spPr>
          <a:xfrm>
            <a:off x="8524806" y="1127524"/>
            <a:ext cx="864096" cy="20951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電動機のイラスト">
            <a:extLst>
              <a:ext uri="{FF2B5EF4-FFF2-40B4-BE49-F238E27FC236}">
                <a16:creationId xmlns:a16="http://schemas.microsoft.com/office/drawing/2014/main" id="{5F8AC1C0-C621-F993-6963-17FDF1318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20" y="4296524"/>
            <a:ext cx="2774172" cy="255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E48E9A4-C98F-FF95-C1F0-7C589CBA88D7}"/>
              </a:ext>
            </a:extLst>
          </p:cNvPr>
          <p:cNvGrpSpPr/>
          <p:nvPr/>
        </p:nvGrpSpPr>
        <p:grpSpPr>
          <a:xfrm>
            <a:off x="3631574" y="1127524"/>
            <a:ext cx="2880320" cy="2880320"/>
            <a:chOff x="2783632" y="1268760"/>
            <a:chExt cx="2880320" cy="2880320"/>
          </a:xfrm>
        </p:grpSpPr>
        <p:sp>
          <p:nvSpPr>
            <p:cNvPr id="2" name="円/楕円 1">
              <a:extLst>
                <a:ext uri="{FF2B5EF4-FFF2-40B4-BE49-F238E27FC236}">
                  <a16:creationId xmlns:a16="http://schemas.microsoft.com/office/drawing/2014/main" id="{F901DB86-3096-3300-ED5B-E18F4417201E}"/>
                </a:ext>
              </a:extLst>
            </p:cNvPr>
            <p:cNvSpPr/>
            <p:nvPr/>
          </p:nvSpPr>
          <p:spPr>
            <a:xfrm>
              <a:off x="3215680" y="1700808"/>
              <a:ext cx="2016224" cy="20162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7F1B318-5CB9-81A1-5032-D8F1D5028C50}"/>
                </a:ext>
              </a:extLst>
            </p:cNvPr>
            <p:cNvSpPr/>
            <p:nvPr/>
          </p:nvSpPr>
          <p:spPr>
            <a:xfrm>
              <a:off x="2783632" y="1268760"/>
              <a:ext cx="2880320" cy="2880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F8EF4CEF-CF4A-47A7-94E4-9963B2A5B7D4}"/>
                </a:ext>
              </a:extLst>
            </p:cNvPr>
            <p:cNvSpPr/>
            <p:nvPr/>
          </p:nvSpPr>
          <p:spPr>
            <a:xfrm>
              <a:off x="4007768" y="1268760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8733DA95-8603-F869-5FC4-9A7BE305EBF8}"/>
                </a:ext>
              </a:extLst>
            </p:cNvPr>
            <p:cNvSpPr/>
            <p:nvPr/>
          </p:nvSpPr>
          <p:spPr>
            <a:xfrm>
              <a:off x="3215680" y="1556792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D47C28C-43BE-8721-1793-C5C836D0066B}"/>
                </a:ext>
              </a:extLst>
            </p:cNvPr>
            <p:cNvSpPr/>
            <p:nvPr/>
          </p:nvSpPr>
          <p:spPr>
            <a:xfrm flipH="1">
              <a:off x="4183258" y="1496537"/>
              <a:ext cx="72008" cy="12241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C186C72-4513-90EE-667B-73C9AB5A6F1A}"/>
                </a:ext>
              </a:extLst>
            </p:cNvPr>
            <p:cNvSpPr/>
            <p:nvPr/>
          </p:nvSpPr>
          <p:spPr>
            <a:xfrm rot="19158784" flipH="1">
              <a:off x="3787214" y="1648342"/>
              <a:ext cx="72008" cy="12241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7B38A2AF-8549-B9E9-0A63-3BD5E6A497C8}"/>
                </a:ext>
              </a:extLst>
            </p:cNvPr>
            <p:cNvSpPr/>
            <p:nvPr/>
          </p:nvSpPr>
          <p:spPr>
            <a:xfrm>
              <a:off x="4111250" y="2576658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7A42327E-C8F7-52DC-CE9A-839ED4EE7175}"/>
                </a:ext>
              </a:extLst>
            </p:cNvPr>
            <p:cNvSpPr/>
            <p:nvPr/>
          </p:nvSpPr>
          <p:spPr>
            <a:xfrm>
              <a:off x="4120722" y="1386245"/>
              <a:ext cx="197079" cy="1970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4D8355E1-8F19-F228-633B-E882E39CB1DE}"/>
                </a:ext>
              </a:extLst>
            </p:cNvPr>
            <p:cNvSpPr/>
            <p:nvPr/>
          </p:nvSpPr>
          <p:spPr>
            <a:xfrm>
              <a:off x="3329012" y="1674276"/>
              <a:ext cx="197079" cy="1970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89C58A64-BEF8-B17A-D18C-DB6A02470EE6}"/>
              </a:ext>
            </a:extLst>
          </p:cNvPr>
          <p:cNvSpPr/>
          <p:nvPr/>
        </p:nvSpPr>
        <p:spPr>
          <a:xfrm>
            <a:off x="2554896" y="118982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5006FF4-76D9-320A-C622-FA2B5E421E12}"/>
              </a:ext>
            </a:extLst>
          </p:cNvPr>
          <p:cNvSpPr/>
          <p:nvPr/>
        </p:nvSpPr>
        <p:spPr>
          <a:xfrm>
            <a:off x="754696" y="11898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29F31F2F-60C1-8536-1C83-847FAAA5C3D8}"/>
              </a:ext>
            </a:extLst>
          </p:cNvPr>
          <p:cNvSpPr/>
          <p:nvPr/>
        </p:nvSpPr>
        <p:spPr>
          <a:xfrm>
            <a:off x="1788558" y="1127524"/>
            <a:ext cx="720080" cy="5566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1C9C5294-DCF4-05C3-3B64-101F595B8AE0}"/>
              </a:ext>
            </a:extLst>
          </p:cNvPr>
          <p:cNvSpPr/>
          <p:nvPr/>
        </p:nvSpPr>
        <p:spPr>
          <a:xfrm rot="10800000">
            <a:off x="1217703" y="1189820"/>
            <a:ext cx="269947" cy="4320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5316D8A7-EAEA-2C87-75A1-A40CF961B496}"/>
              </a:ext>
            </a:extLst>
          </p:cNvPr>
          <p:cNvSpPr/>
          <p:nvPr/>
        </p:nvSpPr>
        <p:spPr>
          <a:xfrm>
            <a:off x="8130226" y="2131123"/>
            <a:ext cx="108012" cy="2125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5644021-06EF-F7DE-0BAB-0E5DF36EDCEE}"/>
              </a:ext>
            </a:extLst>
          </p:cNvPr>
          <p:cNvSpPr/>
          <p:nvPr/>
        </p:nvSpPr>
        <p:spPr>
          <a:xfrm>
            <a:off x="10053770" y="1128234"/>
            <a:ext cx="864096" cy="2095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C5C24988-52FD-3B45-AA93-47520C8B48C4}"/>
              </a:ext>
            </a:extLst>
          </p:cNvPr>
          <p:cNvSpPr/>
          <p:nvPr/>
        </p:nvSpPr>
        <p:spPr>
          <a:xfrm>
            <a:off x="8596720" y="1340418"/>
            <a:ext cx="684428" cy="17285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139730D-9B59-0C58-4165-161339540A9F}"/>
              </a:ext>
            </a:extLst>
          </p:cNvPr>
          <p:cNvGrpSpPr/>
          <p:nvPr/>
        </p:nvGrpSpPr>
        <p:grpSpPr>
          <a:xfrm>
            <a:off x="8471323" y="1442088"/>
            <a:ext cx="777962" cy="143438"/>
            <a:chOff x="6888088" y="1298650"/>
            <a:chExt cx="1188132" cy="212558"/>
          </a:xfrm>
          <a:solidFill>
            <a:srgbClr val="0070C0"/>
          </a:solidFill>
        </p:grpSpPr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2C69EBDB-682C-BF1F-C220-011E1AC135BF}"/>
                </a:ext>
              </a:extLst>
            </p:cNvPr>
            <p:cNvSpPr/>
            <p:nvPr/>
          </p:nvSpPr>
          <p:spPr>
            <a:xfrm>
              <a:off x="7968208" y="1298650"/>
              <a:ext cx="108012" cy="2125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2DFEAA0-248F-690D-BFB7-3330EFD1AB73}"/>
                </a:ext>
              </a:extLst>
            </p:cNvPr>
            <p:cNvSpPr/>
            <p:nvPr/>
          </p:nvSpPr>
          <p:spPr>
            <a:xfrm>
              <a:off x="6942094" y="1298650"/>
              <a:ext cx="1080120" cy="2125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E722C68B-4DD8-398A-F3EE-E06A04EC3EBD}"/>
                </a:ext>
              </a:extLst>
            </p:cNvPr>
            <p:cNvSpPr/>
            <p:nvPr/>
          </p:nvSpPr>
          <p:spPr>
            <a:xfrm>
              <a:off x="6888088" y="1298650"/>
              <a:ext cx="108012" cy="2125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32" name="円/楕円 31">
            <a:extLst>
              <a:ext uri="{FF2B5EF4-FFF2-40B4-BE49-F238E27FC236}">
                <a16:creationId xmlns:a16="http://schemas.microsoft.com/office/drawing/2014/main" id="{A922C646-8CB3-25BA-BF21-FFA263752A49}"/>
              </a:ext>
            </a:extLst>
          </p:cNvPr>
          <p:cNvSpPr/>
          <p:nvPr/>
        </p:nvSpPr>
        <p:spPr>
          <a:xfrm>
            <a:off x="8735309" y="1781374"/>
            <a:ext cx="378633" cy="90963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AB1ADBC-463F-B8D3-4D3B-FA6EA44C7210}"/>
              </a:ext>
            </a:extLst>
          </p:cNvPr>
          <p:cNvGrpSpPr/>
          <p:nvPr/>
        </p:nvGrpSpPr>
        <p:grpSpPr>
          <a:xfrm>
            <a:off x="8133524" y="2131123"/>
            <a:ext cx="830445" cy="230122"/>
            <a:chOff x="6888088" y="1298650"/>
            <a:chExt cx="1188132" cy="212558"/>
          </a:xfrm>
          <a:solidFill>
            <a:schemeClr val="tx1"/>
          </a:solidFill>
        </p:grpSpPr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5F58DF49-0DDE-73F9-C4B4-1F741A0BCD91}"/>
                </a:ext>
              </a:extLst>
            </p:cNvPr>
            <p:cNvSpPr/>
            <p:nvPr/>
          </p:nvSpPr>
          <p:spPr>
            <a:xfrm>
              <a:off x="7968208" y="1298650"/>
              <a:ext cx="108012" cy="2125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E9552D35-8303-020C-C45F-A14CE4B1ABC8}"/>
                </a:ext>
              </a:extLst>
            </p:cNvPr>
            <p:cNvSpPr/>
            <p:nvPr/>
          </p:nvSpPr>
          <p:spPr>
            <a:xfrm>
              <a:off x="6942094" y="1298650"/>
              <a:ext cx="1080120" cy="2125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62E5E939-F677-36B4-97B6-D79D5F945AC4}"/>
                </a:ext>
              </a:extLst>
            </p:cNvPr>
            <p:cNvSpPr/>
            <p:nvPr/>
          </p:nvSpPr>
          <p:spPr>
            <a:xfrm>
              <a:off x="6888088" y="1298650"/>
              <a:ext cx="108012" cy="2125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19" name="円/楕円 18">
            <a:extLst>
              <a:ext uri="{FF2B5EF4-FFF2-40B4-BE49-F238E27FC236}">
                <a16:creationId xmlns:a16="http://schemas.microsoft.com/office/drawing/2014/main" id="{D95F8368-5DD8-2307-714E-0E8B8D08BD71}"/>
              </a:ext>
            </a:extLst>
          </p:cNvPr>
          <p:cNvSpPr/>
          <p:nvPr/>
        </p:nvSpPr>
        <p:spPr>
          <a:xfrm>
            <a:off x="7752184" y="1189820"/>
            <a:ext cx="864096" cy="20951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A812166-8D30-ECFE-4C57-6A97906A3F66}"/>
              </a:ext>
            </a:extLst>
          </p:cNvPr>
          <p:cNvGrpSpPr/>
          <p:nvPr/>
        </p:nvGrpSpPr>
        <p:grpSpPr>
          <a:xfrm>
            <a:off x="7298258" y="1298650"/>
            <a:ext cx="777962" cy="143438"/>
            <a:chOff x="7298258" y="1298650"/>
            <a:chExt cx="777962" cy="143438"/>
          </a:xfrm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C54DDBBC-0F7D-EB1E-BC95-165CEC0C5851}"/>
                </a:ext>
              </a:extLst>
            </p:cNvPr>
            <p:cNvSpPr/>
            <p:nvPr/>
          </p:nvSpPr>
          <p:spPr>
            <a:xfrm>
              <a:off x="8005496" y="1298650"/>
              <a:ext cx="70724" cy="143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34832DC5-8657-6296-392F-785FE46A15CE}"/>
                </a:ext>
              </a:extLst>
            </p:cNvPr>
            <p:cNvSpPr/>
            <p:nvPr/>
          </p:nvSpPr>
          <p:spPr>
            <a:xfrm>
              <a:off x="7298258" y="1298650"/>
              <a:ext cx="70724" cy="143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44D0AB4-3E62-4390-923C-A1DCE2B043CE}"/>
                </a:ext>
              </a:extLst>
            </p:cNvPr>
            <p:cNvSpPr/>
            <p:nvPr/>
          </p:nvSpPr>
          <p:spPr>
            <a:xfrm>
              <a:off x="7333620" y="1298650"/>
              <a:ext cx="707238" cy="1434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81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E5AAA71-EB24-B494-CF93-215C11F7A107}"/>
              </a:ext>
            </a:extLst>
          </p:cNvPr>
          <p:cNvCxnSpPr/>
          <p:nvPr/>
        </p:nvCxnSpPr>
        <p:spPr>
          <a:xfrm>
            <a:off x="2351584" y="4149080"/>
            <a:ext cx="468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6586D52-8F0B-B4A5-9DE9-A2FCAE7D1FA0}"/>
              </a:ext>
            </a:extLst>
          </p:cNvPr>
          <p:cNvCxnSpPr>
            <a:cxnSpLocks/>
          </p:cNvCxnSpPr>
          <p:nvPr/>
        </p:nvCxnSpPr>
        <p:spPr>
          <a:xfrm flipV="1">
            <a:off x="2503984" y="126876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9B7D638-3867-64C0-858D-E65B8B759BD1}"/>
              </a:ext>
            </a:extLst>
          </p:cNvPr>
          <p:cNvCxnSpPr>
            <a:cxnSpLocks/>
          </p:cNvCxnSpPr>
          <p:nvPr/>
        </p:nvCxnSpPr>
        <p:spPr>
          <a:xfrm flipV="1">
            <a:off x="2503984" y="2687389"/>
            <a:ext cx="2511896" cy="1461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8DEBEC2-7AC0-1D47-8058-A79172ABE54E}"/>
              </a:ext>
            </a:extLst>
          </p:cNvPr>
          <p:cNvGrpSpPr/>
          <p:nvPr/>
        </p:nvGrpSpPr>
        <p:grpSpPr>
          <a:xfrm rot="19800000">
            <a:off x="4559368" y="981997"/>
            <a:ext cx="1440160" cy="1440160"/>
            <a:chOff x="8256240" y="1268760"/>
            <a:chExt cx="1440160" cy="1440160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AF2F46A4-96D1-BF85-BB47-1EA255CCE2C6}"/>
                </a:ext>
              </a:extLst>
            </p:cNvPr>
            <p:cNvCxnSpPr>
              <a:cxnSpLocks/>
            </p:cNvCxnSpPr>
            <p:nvPr/>
          </p:nvCxnSpPr>
          <p:spPr>
            <a:xfrm>
              <a:off x="8256240" y="2708920"/>
              <a:ext cx="144016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00004490-EF16-A494-7362-62B42A5DC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40" y="1268760"/>
              <a:ext cx="0" cy="1440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666AE08-EC7F-228E-BDB1-B7949C0286CC}"/>
              </a:ext>
            </a:extLst>
          </p:cNvPr>
          <p:cNvGrpSpPr/>
          <p:nvPr/>
        </p:nvGrpSpPr>
        <p:grpSpPr>
          <a:xfrm>
            <a:off x="5007066" y="1245565"/>
            <a:ext cx="1440160" cy="1440160"/>
            <a:chOff x="8256240" y="1268760"/>
            <a:chExt cx="1440160" cy="1440160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B2162BB2-A48C-F45F-2224-9A8793A6D300}"/>
                </a:ext>
              </a:extLst>
            </p:cNvPr>
            <p:cNvCxnSpPr>
              <a:cxnSpLocks/>
            </p:cNvCxnSpPr>
            <p:nvPr/>
          </p:nvCxnSpPr>
          <p:spPr>
            <a:xfrm>
              <a:off x="8256240" y="2708920"/>
              <a:ext cx="144016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BA3CE1A2-7E8A-E6E2-07D7-AB29A1903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40" y="1268760"/>
              <a:ext cx="0" cy="144016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フリーフォーム 29">
            <a:extLst>
              <a:ext uri="{FF2B5EF4-FFF2-40B4-BE49-F238E27FC236}">
                <a16:creationId xmlns:a16="http://schemas.microsoft.com/office/drawing/2014/main" id="{08834A7B-432A-7270-5119-A375EE13C6E9}"/>
              </a:ext>
            </a:extLst>
          </p:cNvPr>
          <p:cNvSpPr/>
          <p:nvPr/>
        </p:nvSpPr>
        <p:spPr>
          <a:xfrm>
            <a:off x="5400675" y="2475483"/>
            <a:ext cx="82550" cy="193675"/>
          </a:xfrm>
          <a:custGeom>
            <a:avLst/>
            <a:gdLst>
              <a:gd name="connsiteX0" fmla="*/ 0 w 82550"/>
              <a:gd name="connsiteY0" fmla="*/ 0 h 193675"/>
              <a:gd name="connsiteX1" fmla="*/ 63500 w 82550"/>
              <a:gd name="connsiteY1" fmla="*/ 98425 h 193675"/>
              <a:gd name="connsiteX2" fmla="*/ 82550 w 82550"/>
              <a:gd name="connsiteY2" fmla="*/ 193675 h 1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50" h="193675">
                <a:moveTo>
                  <a:pt x="0" y="0"/>
                </a:moveTo>
                <a:cubicBezTo>
                  <a:pt x="24871" y="33073"/>
                  <a:pt x="49742" y="66146"/>
                  <a:pt x="63500" y="98425"/>
                </a:cubicBezTo>
                <a:cubicBezTo>
                  <a:pt x="77258" y="130704"/>
                  <a:pt x="79904" y="162189"/>
                  <a:pt x="82550" y="19367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 30">
            <a:extLst>
              <a:ext uri="{FF2B5EF4-FFF2-40B4-BE49-F238E27FC236}">
                <a16:creationId xmlns:a16="http://schemas.microsoft.com/office/drawing/2014/main" id="{432409CE-35CE-2F85-3051-D273E23AFC9D}"/>
              </a:ext>
            </a:extLst>
          </p:cNvPr>
          <p:cNvSpPr/>
          <p:nvPr/>
        </p:nvSpPr>
        <p:spPr>
          <a:xfrm>
            <a:off x="3139701" y="3789045"/>
            <a:ext cx="147987" cy="359204"/>
          </a:xfrm>
          <a:custGeom>
            <a:avLst/>
            <a:gdLst>
              <a:gd name="connsiteX0" fmla="*/ 0 w 82550"/>
              <a:gd name="connsiteY0" fmla="*/ 0 h 193675"/>
              <a:gd name="connsiteX1" fmla="*/ 63500 w 82550"/>
              <a:gd name="connsiteY1" fmla="*/ 98425 h 193675"/>
              <a:gd name="connsiteX2" fmla="*/ 82550 w 82550"/>
              <a:gd name="connsiteY2" fmla="*/ 193675 h 1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50" h="193675">
                <a:moveTo>
                  <a:pt x="0" y="0"/>
                </a:moveTo>
                <a:cubicBezTo>
                  <a:pt x="24871" y="33073"/>
                  <a:pt x="49742" y="66146"/>
                  <a:pt x="63500" y="98425"/>
                </a:cubicBezTo>
                <a:cubicBezTo>
                  <a:pt x="77258" y="130704"/>
                  <a:pt x="79904" y="162189"/>
                  <a:pt x="82550" y="19367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E6FD1A3-F7B8-E343-4AB7-FD61E4563F7D}"/>
                  </a:ext>
                </a:extLst>
              </p:cNvPr>
              <p:cNvSpPr txBox="1"/>
              <p:nvPr/>
            </p:nvSpPr>
            <p:spPr>
              <a:xfrm>
                <a:off x="5558940" y="2361381"/>
                <a:ext cx="209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E6FD1A3-F7B8-E343-4AB7-FD61E4563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940" y="2361381"/>
                <a:ext cx="209480" cy="307777"/>
              </a:xfrm>
              <a:prstGeom prst="rect">
                <a:avLst/>
              </a:prstGeom>
              <a:blipFill>
                <a:blip r:embed="rId2"/>
                <a:stretch>
                  <a:fillRect l="-27778" r="-2222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4E5700E-8F91-F5B4-97B8-E3AC385F3CE5}"/>
                  </a:ext>
                </a:extLst>
              </p:cNvPr>
              <p:cNvSpPr txBox="1"/>
              <p:nvPr/>
            </p:nvSpPr>
            <p:spPr>
              <a:xfrm>
                <a:off x="3302617" y="3763614"/>
                <a:ext cx="209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4E5700E-8F91-F5B4-97B8-E3AC385F3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617" y="3763614"/>
                <a:ext cx="209480" cy="307777"/>
              </a:xfrm>
              <a:prstGeom prst="rect">
                <a:avLst/>
              </a:prstGeom>
              <a:blipFill>
                <a:blip r:embed="rId3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EDC2597-F797-196C-0360-3C47F4F2BE6E}"/>
                  </a:ext>
                </a:extLst>
              </p:cNvPr>
              <p:cNvSpPr txBox="1"/>
              <p:nvPr/>
            </p:nvSpPr>
            <p:spPr>
              <a:xfrm>
                <a:off x="6589824" y="2531836"/>
                <a:ext cx="3508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EDC2597-F797-196C-0360-3C47F4F2B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824" y="2531836"/>
                <a:ext cx="350802" cy="307777"/>
              </a:xfrm>
              <a:prstGeom prst="rect">
                <a:avLst/>
              </a:prstGeom>
              <a:blipFill>
                <a:blip r:embed="rId4"/>
                <a:stretch>
                  <a:fillRect l="-13793" r="-13793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FB17EC6-6776-6882-1119-725E9979547F}"/>
                  </a:ext>
                </a:extLst>
              </p:cNvPr>
              <p:cNvSpPr txBox="1"/>
              <p:nvPr/>
            </p:nvSpPr>
            <p:spPr>
              <a:xfrm>
                <a:off x="4831665" y="841316"/>
                <a:ext cx="3554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FB17EC6-6776-6882-1119-725E99795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665" y="841316"/>
                <a:ext cx="355418" cy="307777"/>
              </a:xfrm>
              <a:prstGeom prst="rect">
                <a:avLst/>
              </a:prstGeom>
              <a:blipFill>
                <a:blip r:embed="rId5"/>
                <a:stretch>
                  <a:fillRect l="-24138" r="-20690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DFBB408-AE96-BDDD-CC93-7DDEC0A9CBC6}"/>
                  </a:ext>
                </a:extLst>
              </p:cNvPr>
              <p:cNvSpPr txBox="1"/>
              <p:nvPr/>
            </p:nvSpPr>
            <p:spPr>
              <a:xfrm>
                <a:off x="6280097" y="1723214"/>
                <a:ext cx="3342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𝑑𝑟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DFBB408-AE96-BDDD-CC93-7DDEC0A9C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097" y="1723214"/>
                <a:ext cx="334258" cy="307777"/>
              </a:xfrm>
              <a:prstGeom prst="rect">
                <a:avLst/>
              </a:prstGeom>
              <a:blipFill>
                <a:blip r:embed="rId6"/>
                <a:stretch>
                  <a:fillRect l="-18519" r="-18519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22DFF9C-EA04-AF7E-1851-26205A128E92}"/>
                  </a:ext>
                </a:extLst>
              </p:cNvPr>
              <p:cNvSpPr txBox="1"/>
              <p:nvPr/>
            </p:nvSpPr>
            <p:spPr>
              <a:xfrm>
                <a:off x="3999455" y="1119317"/>
                <a:ext cx="4803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𝑟𝑑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22DFF9C-EA04-AF7E-1851-26205A12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455" y="1119317"/>
                <a:ext cx="480388" cy="307777"/>
              </a:xfrm>
              <a:prstGeom prst="rect">
                <a:avLst/>
              </a:prstGeom>
              <a:blipFill>
                <a:blip r:embed="rId7"/>
                <a:stretch>
                  <a:fillRect l="-10256" r="-1282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D63FF46-9E61-BECF-C02E-F1A5B2F93AFB}"/>
                  </a:ext>
                </a:extLst>
              </p:cNvPr>
              <p:cNvSpPr txBox="1"/>
              <p:nvPr/>
            </p:nvSpPr>
            <p:spPr>
              <a:xfrm>
                <a:off x="2266868" y="4147592"/>
                <a:ext cx="2371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D63FF46-9E61-BECF-C02E-F1A5B2F93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868" y="4147592"/>
                <a:ext cx="237116" cy="307777"/>
              </a:xfrm>
              <a:prstGeom prst="rect">
                <a:avLst/>
              </a:prstGeom>
              <a:blipFill>
                <a:blip r:embed="rId8"/>
                <a:stretch>
                  <a:fillRect l="-20000" r="-20000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55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4" name="Picture 10" descr="画像">
            <a:extLst>
              <a:ext uri="{FF2B5EF4-FFF2-40B4-BE49-F238E27FC236}">
                <a16:creationId xmlns:a16="http://schemas.microsoft.com/office/drawing/2014/main" id="{0A4763FF-CF45-CDB1-5E49-6DF563400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836712"/>
            <a:ext cx="7353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92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■">
            <a:extLst>
              <a:ext uri="{FF2B5EF4-FFF2-40B4-BE49-F238E27FC236}">
                <a16:creationId xmlns:a16="http://schemas.microsoft.com/office/drawing/2014/main" id="{7D6E1073-16D5-4875-806E-30B6C78B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4005064"/>
            <a:ext cx="1512503" cy="167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206E8D-0DBD-198F-CBA2-D676F2D20829}"/>
              </a:ext>
            </a:extLst>
          </p:cNvPr>
          <p:cNvSpPr/>
          <p:nvPr/>
        </p:nvSpPr>
        <p:spPr>
          <a:xfrm>
            <a:off x="2172066" y="1012104"/>
            <a:ext cx="3312368" cy="30243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B221128-6FA4-49C2-F8DC-9E2A0886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3092300"/>
            <a:ext cx="1251389" cy="1814312"/>
          </a:xfrm>
          <a:prstGeom prst="rect">
            <a:avLst/>
          </a:prstGeom>
        </p:spPr>
      </p:pic>
      <p:pic>
        <p:nvPicPr>
          <p:cNvPr id="4" name="Picture 2" descr="■">
            <a:extLst>
              <a:ext uri="{FF2B5EF4-FFF2-40B4-BE49-F238E27FC236}">
                <a16:creationId xmlns:a16="http://schemas.microsoft.com/office/drawing/2014/main" id="{16EDE927-88CE-769D-1D05-8EA228472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81" y="4005064"/>
            <a:ext cx="1512503" cy="167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7EB5133-5336-3262-77AE-11EA6225DFD1}"/>
              </a:ext>
            </a:extLst>
          </p:cNvPr>
          <p:cNvSpPr/>
          <p:nvPr/>
        </p:nvSpPr>
        <p:spPr>
          <a:xfrm>
            <a:off x="7212291" y="1012104"/>
            <a:ext cx="3312368" cy="30243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0C87339-EFC4-4483-4E81-A75558C6E0F9}"/>
              </a:ext>
            </a:extLst>
          </p:cNvPr>
          <p:cNvSpPr/>
          <p:nvPr/>
        </p:nvSpPr>
        <p:spPr>
          <a:xfrm>
            <a:off x="8418926" y="4542158"/>
            <a:ext cx="739918" cy="69544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10" descr="はてなマーク・クエスチョンマーク">
            <a:extLst>
              <a:ext uri="{FF2B5EF4-FFF2-40B4-BE49-F238E27FC236}">
                <a16:creationId xmlns:a16="http://schemas.microsoft.com/office/drawing/2014/main" id="{D76410D3-A5DA-7E0D-899C-921614DA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830" y="4558599"/>
            <a:ext cx="520110" cy="66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矢印 7">
            <a:extLst>
              <a:ext uri="{FF2B5EF4-FFF2-40B4-BE49-F238E27FC236}">
                <a16:creationId xmlns:a16="http://schemas.microsoft.com/office/drawing/2014/main" id="{A519A063-9CF8-D07C-BCEA-CF1DD59A87FA}"/>
              </a:ext>
            </a:extLst>
          </p:cNvPr>
          <p:cNvSpPr/>
          <p:nvPr/>
        </p:nvSpPr>
        <p:spPr>
          <a:xfrm>
            <a:off x="5898229" y="2688667"/>
            <a:ext cx="792088" cy="7607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E99AAF2-4B8E-32A7-F936-D51A22BF6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084" y="2626279"/>
            <a:ext cx="2172003" cy="137179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88205A5-769D-DD82-F888-6CB333C96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76" y="1268760"/>
            <a:ext cx="2172003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241</TotalTime>
  <Words>71</Words>
  <Application>Microsoft Office PowerPoint</Application>
  <PresentationFormat>ワイド画面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watanabe_hiroshi@keio.jp</cp:lastModifiedBy>
  <cp:revision>49</cp:revision>
  <dcterms:created xsi:type="dcterms:W3CDTF">2023-02-12T13:06:45Z</dcterms:created>
  <dcterms:modified xsi:type="dcterms:W3CDTF">2025-01-26T06:26:21Z</dcterms:modified>
</cp:coreProperties>
</file>