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>
        <p:scale>
          <a:sx n="83" d="100"/>
          <a:sy n="83" d="100"/>
        </p:scale>
        <p:origin x="90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84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85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0A85E59-05FE-48F8-5EC9-A1BCD916F062}"/>
              </a:ext>
            </a:extLst>
          </p:cNvPr>
          <p:cNvSpPr/>
          <p:nvPr/>
        </p:nvSpPr>
        <p:spPr>
          <a:xfrm>
            <a:off x="1055440" y="1268760"/>
            <a:ext cx="1440160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0F59F4A-7353-D314-8F78-E49237F64BA4}"/>
              </a:ext>
            </a:extLst>
          </p:cNvPr>
          <p:cNvCxnSpPr>
            <a:cxnSpLocks/>
          </p:cNvCxnSpPr>
          <p:nvPr/>
        </p:nvCxnSpPr>
        <p:spPr>
          <a:xfrm>
            <a:off x="3215680" y="548680"/>
            <a:ext cx="0" cy="144016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AF7BCD84-5A5B-FCF6-A6A2-7D29A8F1B928}"/>
              </a:ext>
            </a:extLst>
          </p:cNvPr>
          <p:cNvCxnSpPr>
            <a:cxnSpLocks/>
          </p:cNvCxnSpPr>
          <p:nvPr/>
        </p:nvCxnSpPr>
        <p:spPr>
          <a:xfrm flipH="1">
            <a:off x="1775520" y="548680"/>
            <a:ext cx="1440160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8515336-5175-3C93-FF80-B2A427CB01C6}"/>
              </a:ext>
            </a:extLst>
          </p:cNvPr>
          <p:cNvCxnSpPr/>
          <p:nvPr/>
        </p:nvCxnSpPr>
        <p:spPr>
          <a:xfrm flipH="1">
            <a:off x="105544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4F0C428-DC16-7D6F-9CA9-B5ECCDE86D95}"/>
              </a:ext>
            </a:extLst>
          </p:cNvPr>
          <p:cNvCxnSpPr/>
          <p:nvPr/>
        </p:nvCxnSpPr>
        <p:spPr>
          <a:xfrm flipH="1">
            <a:off x="2495600" y="54868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7F29A727-3C17-82D3-8D64-5EF80FD15231}"/>
              </a:ext>
            </a:extLst>
          </p:cNvPr>
          <p:cNvCxnSpPr/>
          <p:nvPr/>
        </p:nvCxnSpPr>
        <p:spPr>
          <a:xfrm flipH="1">
            <a:off x="2495600" y="1988840"/>
            <a:ext cx="720080" cy="72008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楕円 19">
            <a:extLst>
              <a:ext uri="{FF2B5EF4-FFF2-40B4-BE49-F238E27FC236}">
                <a16:creationId xmlns:a16="http://schemas.microsoft.com/office/drawing/2014/main" id="{8D84A1F3-7E83-7F98-34F5-4CEAEAE43086}"/>
              </a:ext>
            </a:extLst>
          </p:cNvPr>
          <p:cNvSpPr/>
          <p:nvPr/>
        </p:nvSpPr>
        <p:spPr>
          <a:xfrm>
            <a:off x="1847528" y="764704"/>
            <a:ext cx="576064" cy="28803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E5457FEC-A3EA-A288-B533-788C69F34F49}"/>
              </a:ext>
            </a:extLst>
          </p:cNvPr>
          <p:cNvSpPr/>
          <p:nvPr/>
        </p:nvSpPr>
        <p:spPr>
          <a:xfrm>
            <a:off x="1199456" y="141277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02FC20CA-7165-ED2F-0B39-1CDB3ED50FFA}"/>
              </a:ext>
            </a:extLst>
          </p:cNvPr>
          <p:cNvSpPr/>
          <p:nvPr/>
        </p:nvSpPr>
        <p:spPr>
          <a:xfrm>
            <a:off x="1919536" y="2132856"/>
            <a:ext cx="432048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4CFBC829-95D4-647E-DC49-A0977ED54979}"/>
              </a:ext>
            </a:extLst>
          </p:cNvPr>
          <p:cNvSpPr/>
          <p:nvPr/>
        </p:nvSpPr>
        <p:spPr>
          <a:xfrm>
            <a:off x="2904498" y="848287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2D2228C-A8F7-82E6-E114-E8198B1E2DD1}"/>
              </a:ext>
            </a:extLst>
          </p:cNvPr>
          <p:cNvSpPr/>
          <p:nvPr/>
        </p:nvSpPr>
        <p:spPr>
          <a:xfrm>
            <a:off x="2711624" y="1412776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2A30FABC-65BD-B177-1116-301B88A3062E}"/>
              </a:ext>
            </a:extLst>
          </p:cNvPr>
          <p:cNvSpPr/>
          <p:nvPr/>
        </p:nvSpPr>
        <p:spPr>
          <a:xfrm>
            <a:off x="2544458" y="1977265"/>
            <a:ext cx="288032" cy="432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1FAC3C7F-8AA0-CE0B-10AF-95ADF39BB479}"/>
              </a:ext>
            </a:extLst>
          </p:cNvPr>
          <p:cNvCxnSpPr/>
          <p:nvPr/>
        </p:nvCxnSpPr>
        <p:spPr>
          <a:xfrm flipH="1">
            <a:off x="5087888" y="1628800"/>
            <a:ext cx="1368152" cy="136815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70088B59-FD3B-1105-B9DC-F31DC24B0237}"/>
              </a:ext>
            </a:extLst>
          </p:cNvPr>
          <p:cNvCxnSpPr/>
          <p:nvPr/>
        </p:nvCxnSpPr>
        <p:spPr>
          <a:xfrm>
            <a:off x="5663952" y="1988840"/>
            <a:ext cx="2376264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F6C28C07-CDA4-C859-58B8-1B0A2282A8E6}"/>
              </a:ext>
            </a:extLst>
          </p:cNvPr>
          <p:cNvCxnSpPr/>
          <p:nvPr/>
        </p:nvCxnSpPr>
        <p:spPr>
          <a:xfrm flipV="1">
            <a:off x="6096000" y="404664"/>
            <a:ext cx="0" cy="20882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矢印: 右カーブ 36">
            <a:extLst>
              <a:ext uri="{FF2B5EF4-FFF2-40B4-BE49-F238E27FC236}">
                <a16:creationId xmlns:a16="http://schemas.microsoft.com/office/drawing/2014/main" id="{77200DEA-2896-FE1C-7CFC-4E09B2345389}"/>
              </a:ext>
            </a:extLst>
          </p:cNvPr>
          <p:cNvSpPr/>
          <p:nvPr/>
        </p:nvSpPr>
        <p:spPr>
          <a:xfrm rot="5400000">
            <a:off x="4940480" y="2280264"/>
            <a:ext cx="458449" cy="88371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8" name="矢印: 右カーブ 37">
            <a:extLst>
              <a:ext uri="{FF2B5EF4-FFF2-40B4-BE49-F238E27FC236}">
                <a16:creationId xmlns:a16="http://schemas.microsoft.com/office/drawing/2014/main" id="{7936A85C-D494-58E2-241F-186723B9FD7E}"/>
              </a:ext>
            </a:extLst>
          </p:cNvPr>
          <p:cNvSpPr/>
          <p:nvPr/>
        </p:nvSpPr>
        <p:spPr>
          <a:xfrm rot="10631379">
            <a:off x="7968645" y="1652908"/>
            <a:ext cx="264574" cy="59464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9" name="矢印: 右カーブ 38">
            <a:extLst>
              <a:ext uri="{FF2B5EF4-FFF2-40B4-BE49-F238E27FC236}">
                <a16:creationId xmlns:a16="http://schemas.microsoft.com/office/drawing/2014/main" id="{C188FC3F-12C1-7C4A-C32C-4B11154442F7}"/>
              </a:ext>
            </a:extLst>
          </p:cNvPr>
          <p:cNvSpPr/>
          <p:nvPr/>
        </p:nvSpPr>
        <p:spPr>
          <a:xfrm rot="16200000">
            <a:off x="5973867" y="526797"/>
            <a:ext cx="211888" cy="543686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/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81B5A3B9-69DA-3FA9-BA72-0BFD19C93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4569" y="3007985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/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C38FDFD6-234F-B7D7-C7F3-B50A3C344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0256" y="1844824"/>
                <a:ext cx="186718" cy="276999"/>
              </a:xfrm>
              <a:prstGeom prst="rect">
                <a:avLst/>
              </a:prstGeom>
              <a:blipFill>
                <a:blip r:embed="rId3"/>
                <a:stretch>
                  <a:fillRect l="-32258" r="-25806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/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CA229763-4B1E-8478-4B0F-DFE529CD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3992" y="116632"/>
                <a:ext cx="169085" cy="276999"/>
              </a:xfrm>
              <a:prstGeom prst="rect">
                <a:avLst/>
              </a:prstGeom>
              <a:blipFill>
                <a:blip r:embed="rId4"/>
                <a:stretch>
                  <a:fillRect l="-21429" r="-1428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233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288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宙志</dc:creator>
  <cp:lastModifiedBy>渡辺 宙志</cp:lastModifiedBy>
  <cp:revision>50</cp:revision>
  <dcterms:created xsi:type="dcterms:W3CDTF">2023-02-12T13:06:45Z</dcterms:created>
  <dcterms:modified xsi:type="dcterms:W3CDTF">2023-04-15T07:14:45Z</dcterms:modified>
</cp:coreProperties>
</file>