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15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C1FC14F-E598-5266-0325-3DCE3CE5E6E3}"/>
              </a:ext>
            </a:extLst>
          </p:cNvPr>
          <p:cNvCxnSpPr>
            <a:cxnSpLocks/>
          </p:cNvCxnSpPr>
          <p:nvPr/>
        </p:nvCxnSpPr>
        <p:spPr>
          <a:xfrm flipV="1">
            <a:off x="6816080" y="1268760"/>
            <a:ext cx="0" cy="432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AE0A8A5-C024-42F2-E69F-97B9FBED5ADE}"/>
              </a:ext>
            </a:extLst>
          </p:cNvPr>
          <p:cNvCxnSpPr>
            <a:cxnSpLocks/>
          </p:cNvCxnSpPr>
          <p:nvPr/>
        </p:nvCxnSpPr>
        <p:spPr>
          <a:xfrm>
            <a:off x="4655840" y="3429000"/>
            <a:ext cx="4320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F2EC8FB-46A4-A721-A965-EE1E49D602F2}"/>
              </a:ext>
            </a:extLst>
          </p:cNvPr>
          <p:cNvCxnSpPr/>
          <p:nvPr/>
        </p:nvCxnSpPr>
        <p:spPr>
          <a:xfrm>
            <a:off x="8256240" y="3429000"/>
            <a:ext cx="0" cy="720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A01DC30-89E0-77B7-809E-AB654D52E3DB}"/>
              </a:ext>
            </a:extLst>
          </p:cNvPr>
          <p:cNvCxnSpPr>
            <a:cxnSpLocks/>
          </p:cNvCxnSpPr>
          <p:nvPr/>
        </p:nvCxnSpPr>
        <p:spPr>
          <a:xfrm flipH="1">
            <a:off x="6096000" y="4869160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7652D35-FBF0-0EFA-8A18-124B69E4943F}"/>
              </a:ext>
            </a:extLst>
          </p:cNvPr>
          <p:cNvCxnSpPr>
            <a:cxnSpLocks/>
          </p:cNvCxnSpPr>
          <p:nvPr/>
        </p:nvCxnSpPr>
        <p:spPr>
          <a:xfrm flipV="1">
            <a:off x="5375920" y="2708920"/>
            <a:ext cx="0" cy="720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11DBED5-090C-4592-7EE2-6B2BE102EBCC}"/>
              </a:ext>
            </a:extLst>
          </p:cNvPr>
          <p:cNvCxnSpPr>
            <a:cxnSpLocks/>
          </p:cNvCxnSpPr>
          <p:nvPr/>
        </p:nvCxnSpPr>
        <p:spPr>
          <a:xfrm>
            <a:off x="6816080" y="1988840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4671BE-72BA-FB4B-E0B3-A56A5C57E9DB}"/>
                  </a:ext>
                </a:extLst>
              </p:cNvPr>
              <p:cNvSpPr txBox="1"/>
              <p:nvPr/>
            </p:nvSpPr>
            <p:spPr>
              <a:xfrm>
                <a:off x="9048328" y="3212976"/>
                <a:ext cx="2433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4671BE-72BA-FB4B-E0B3-A56A5C57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328" y="3212976"/>
                <a:ext cx="243336" cy="369332"/>
              </a:xfrm>
              <a:prstGeom prst="rect">
                <a:avLst/>
              </a:prstGeom>
              <a:blipFill>
                <a:blip r:embed="rId2"/>
                <a:stretch>
                  <a:fillRect l="-30000" r="-27500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2CC8B60-483B-6B2F-D560-340173A5AA7C}"/>
                  </a:ext>
                </a:extLst>
              </p:cNvPr>
              <p:cNvSpPr txBox="1"/>
              <p:nvPr/>
            </p:nvSpPr>
            <p:spPr>
              <a:xfrm>
                <a:off x="6715863" y="908720"/>
                <a:ext cx="2442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2CC8B60-483B-6B2F-D560-340173A5A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863" y="908720"/>
                <a:ext cx="244233" cy="369332"/>
              </a:xfrm>
              <a:prstGeom prst="rect">
                <a:avLst/>
              </a:prstGeom>
              <a:blipFill>
                <a:blip r:embed="rId3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C75E217-652A-FE7F-3A05-94D35969B0C4}"/>
                  </a:ext>
                </a:extLst>
              </p:cNvPr>
              <p:cNvSpPr txBox="1"/>
              <p:nvPr/>
            </p:nvSpPr>
            <p:spPr>
              <a:xfrm>
                <a:off x="6528048" y="3429000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C75E217-652A-FE7F-3A05-94D35969B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3429000"/>
                <a:ext cx="284822" cy="369332"/>
              </a:xfrm>
              <a:prstGeom prst="rect">
                <a:avLst/>
              </a:prstGeom>
              <a:blipFill>
                <a:blip r:embed="rId4"/>
                <a:stretch>
                  <a:fillRect l="-25532" r="-2127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7C7567D5-BC6E-B3FC-06F1-B18B2222FA4A}"/>
              </a:ext>
            </a:extLst>
          </p:cNvPr>
          <p:cNvGrpSpPr/>
          <p:nvPr/>
        </p:nvGrpSpPr>
        <p:grpSpPr>
          <a:xfrm>
            <a:off x="1055440" y="980728"/>
            <a:ext cx="1463474" cy="591851"/>
            <a:chOff x="899592" y="2492896"/>
            <a:chExt cx="6768752" cy="1152128"/>
          </a:xfrm>
        </p:grpSpPr>
        <p:sp>
          <p:nvSpPr>
            <p:cNvPr id="47" name="円弧 46">
              <a:extLst>
                <a:ext uri="{FF2B5EF4-FFF2-40B4-BE49-F238E27FC236}">
                  <a16:creationId xmlns:a16="http://schemas.microsoft.com/office/drawing/2014/main" id="{A2A87E96-B160-424D-6E08-0D955F848634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弧 49">
              <a:extLst>
                <a:ext uri="{FF2B5EF4-FFF2-40B4-BE49-F238E27FC236}">
                  <a16:creationId xmlns:a16="http://schemas.microsoft.com/office/drawing/2014/main" id="{22004FDC-AF7D-4F91-2242-D2FD36924B8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弧 53">
              <a:extLst>
                <a:ext uri="{FF2B5EF4-FFF2-40B4-BE49-F238E27FC236}">
                  <a16:creationId xmlns:a16="http://schemas.microsoft.com/office/drawing/2014/main" id="{D82839EE-9110-1578-EE22-CB2B50D27544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弧 54">
              <a:extLst>
                <a:ext uri="{FF2B5EF4-FFF2-40B4-BE49-F238E27FC236}">
                  <a16:creationId xmlns:a16="http://schemas.microsoft.com/office/drawing/2014/main" id="{5F61748C-B1E9-85D8-0A39-9B1A3DE92B47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弧 56">
              <a:extLst>
                <a:ext uri="{FF2B5EF4-FFF2-40B4-BE49-F238E27FC236}">
                  <a16:creationId xmlns:a16="http://schemas.microsoft.com/office/drawing/2014/main" id="{041B1BD0-2D86-37FB-39E0-8FBD46207927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弧 58">
              <a:extLst>
                <a:ext uri="{FF2B5EF4-FFF2-40B4-BE49-F238E27FC236}">
                  <a16:creationId xmlns:a16="http://schemas.microsoft.com/office/drawing/2014/main" id="{C2401792-1BB0-4A57-D9A2-D3CA1CD1E1A5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弧 60">
              <a:extLst>
                <a:ext uri="{FF2B5EF4-FFF2-40B4-BE49-F238E27FC236}">
                  <a16:creationId xmlns:a16="http://schemas.microsoft.com/office/drawing/2014/main" id="{1A1D3A6B-2E85-CD86-7D7E-0ED44C0E3F9B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弧 67">
              <a:extLst>
                <a:ext uri="{FF2B5EF4-FFF2-40B4-BE49-F238E27FC236}">
                  <a16:creationId xmlns:a16="http://schemas.microsoft.com/office/drawing/2014/main" id="{39FF11EC-2BBF-A5B4-58AB-BC5E88616CF6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54897013-3AB1-2C85-D44B-CF31AC9C4DF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7931BF4D-6A79-003F-2177-C03E0C3D8CE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弧 73">
              <a:extLst>
                <a:ext uri="{FF2B5EF4-FFF2-40B4-BE49-F238E27FC236}">
                  <a16:creationId xmlns:a16="http://schemas.microsoft.com/office/drawing/2014/main" id="{5A5559A1-7420-C7FC-20D7-E6917290C6C1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弧 77">
              <a:extLst>
                <a:ext uri="{FF2B5EF4-FFF2-40B4-BE49-F238E27FC236}">
                  <a16:creationId xmlns:a16="http://schemas.microsoft.com/office/drawing/2014/main" id="{B160097A-4A19-3953-5DC9-C9239BEB1609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弧 80">
              <a:extLst>
                <a:ext uri="{FF2B5EF4-FFF2-40B4-BE49-F238E27FC236}">
                  <a16:creationId xmlns:a16="http://schemas.microsoft.com/office/drawing/2014/main" id="{0FC69939-FCE4-A5BC-5579-986E7AAF4C8F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42E8082-F5FF-B14B-A4EB-D6FA46246805}"/>
                </a:ext>
              </a:extLst>
            </p:cNvPr>
            <p:cNvCxnSpPr>
              <a:stCxn id="5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01605C8D-DD48-EE7D-751F-29F114CFD5C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1AA8D0A7-61D8-5E78-C71C-712D05B365E9}"/>
              </a:ext>
            </a:extLst>
          </p:cNvPr>
          <p:cNvCxnSpPr>
            <a:cxnSpLocks/>
          </p:cNvCxnSpPr>
          <p:nvPr/>
        </p:nvCxnSpPr>
        <p:spPr>
          <a:xfrm>
            <a:off x="911424" y="1700808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268179A2-C316-C047-E0E7-AE1368B1A5EF}"/>
              </a:ext>
            </a:extLst>
          </p:cNvPr>
          <p:cNvSpPr/>
          <p:nvPr/>
        </p:nvSpPr>
        <p:spPr>
          <a:xfrm>
            <a:off x="2495600" y="914862"/>
            <a:ext cx="648072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19282155-EBDC-5473-49B1-7A129258EB87}"/>
                  </a:ext>
                </a:extLst>
              </p:cNvPr>
              <p:cNvSpPr txBox="1"/>
              <p:nvPr/>
            </p:nvSpPr>
            <p:spPr>
              <a:xfrm>
                <a:off x="3719736" y="1484784"/>
                <a:ext cx="2433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19282155-EBDC-5473-49B1-7A129258E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1484784"/>
                <a:ext cx="243336" cy="369332"/>
              </a:xfrm>
              <a:prstGeom prst="rect">
                <a:avLst/>
              </a:prstGeom>
              <a:blipFill>
                <a:blip r:embed="rId5"/>
                <a:stretch>
                  <a:fillRect l="-30000" r="-275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C682AD5E-8CBE-F5ED-B914-D914D893AF5D}"/>
              </a:ext>
            </a:extLst>
          </p:cNvPr>
          <p:cNvCxnSpPr/>
          <p:nvPr/>
        </p:nvCxnSpPr>
        <p:spPr>
          <a:xfrm flipV="1">
            <a:off x="2495600" y="162880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D2BA5666-DF99-2239-6A92-22FF71A67EDD}"/>
                  </a:ext>
                </a:extLst>
              </p:cNvPr>
              <p:cNvSpPr txBox="1"/>
              <p:nvPr/>
            </p:nvSpPr>
            <p:spPr>
              <a:xfrm>
                <a:off x="2351584" y="184482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D2BA5666-DF99-2239-6A92-22FF71A6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184482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9BCF9CC-B4F7-A2F8-A31F-652215EE50E1}"/>
              </a:ext>
            </a:extLst>
          </p:cNvPr>
          <p:cNvSpPr/>
          <p:nvPr/>
        </p:nvSpPr>
        <p:spPr>
          <a:xfrm>
            <a:off x="983432" y="836712"/>
            <a:ext cx="144016" cy="8640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AB94C063-6249-BD53-9614-8AD0D1B9F2D9}"/>
              </a:ext>
            </a:extLst>
          </p:cNvPr>
          <p:cNvGrpSpPr/>
          <p:nvPr/>
        </p:nvGrpSpPr>
        <p:grpSpPr>
          <a:xfrm>
            <a:off x="1055440" y="2430373"/>
            <a:ext cx="1800200" cy="591851"/>
            <a:chOff x="899592" y="2492896"/>
            <a:chExt cx="6768752" cy="1152128"/>
          </a:xfrm>
        </p:grpSpPr>
        <p:sp>
          <p:nvSpPr>
            <p:cNvPr id="121" name="円弧 120">
              <a:extLst>
                <a:ext uri="{FF2B5EF4-FFF2-40B4-BE49-F238E27FC236}">
                  <a16:creationId xmlns:a16="http://schemas.microsoft.com/office/drawing/2014/main" id="{C55A7D04-1648-B6CA-835C-0921F45448F9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円弧 121">
              <a:extLst>
                <a:ext uri="{FF2B5EF4-FFF2-40B4-BE49-F238E27FC236}">
                  <a16:creationId xmlns:a16="http://schemas.microsoft.com/office/drawing/2014/main" id="{E126D2B5-E9EE-841C-03E1-D69BF623247C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円弧 122">
              <a:extLst>
                <a:ext uri="{FF2B5EF4-FFF2-40B4-BE49-F238E27FC236}">
                  <a16:creationId xmlns:a16="http://schemas.microsoft.com/office/drawing/2014/main" id="{BE9D27A7-15EA-97D5-60EF-09F817A77376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8D4B3B71-D829-6B97-98F7-13DBA3948E9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CC4D0302-FD49-2A2A-EFF9-6E93C2E9B99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円弧 125">
              <a:extLst>
                <a:ext uri="{FF2B5EF4-FFF2-40B4-BE49-F238E27FC236}">
                  <a16:creationId xmlns:a16="http://schemas.microsoft.com/office/drawing/2014/main" id="{3652019F-F720-52E2-333F-6731A81E20A2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円弧 126">
              <a:extLst>
                <a:ext uri="{FF2B5EF4-FFF2-40B4-BE49-F238E27FC236}">
                  <a16:creationId xmlns:a16="http://schemas.microsoft.com/office/drawing/2014/main" id="{9757F348-4A4F-0EC8-1EBF-7CA579B19315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円弧 127">
              <a:extLst>
                <a:ext uri="{FF2B5EF4-FFF2-40B4-BE49-F238E27FC236}">
                  <a16:creationId xmlns:a16="http://schemas.microsoft.com/office/drawing/2014/main" id="{5BDBE9D8-22EB-0313-FD38-0F54D6912849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円弧 128">
              <a:extLst>
                <a:ext uri="{FF2B5EF4-FFF2-40B4-BE49-F238E27FC236}">
                  <a16:creationId xmlns:a16="http://schemas.microsoft.com/office/drawing/2014/main" id="{069DE453-3062-F649-0C16-79756549E426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円弧 129">
              <a:extLst>
                <a:ext uri="{FF2B5EF4-FFF2-40B4-BE49-F238E27FC236}">
                  <a16:creationId xmlns:a16="http://schemas.microsoft.com/office/drawing/2014/main" id="{EE5A6C0A-7998-9119-A8CD-F5F97C56CFD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円弧 130">
              <a:extLst>
                <a:ext uri="{FF2B5EF4-FFF2-40B4-BE49-F238E27FC236}">
                  <a16:creationId xmlns:a16="http://schemas.microsoft.com/office/drawing/2014/main" id="{A699285C-486D-7AD2-A4B8-41C8373943DE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円弧 131">
              <a:extLst>
                <a:ext uri="{FF2B5EF4-FFF2-40B4-BE49-F238E27FC236}">
                  <a16:creationId xmlns:a16="http://schemas.microsoft.com/office/drawing/2014/main" id="{5C72567B-3724-CBA7-B0EC-9C18A48803B3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円弧 132">
              <a:extLst>
                <a:ext uri="{FF2B5EF4-FFF2-40B4-BE49-F238E27FC236}">
                  <a16:creationId xmlns:a16="http://schemas.microsoft.com/office/drawing/2014/main" id="{B04772A5-456D-B11F-BD62-D7108DB54CA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5CD18BF4-86E4-8471-FEA5-B45320CB31AD}"/>
                </a:ext>
              </a:extLst>
            </p:cNvPr>
            <p:cNvCxnSpPr>
              <a:stCxn id="12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9AF09AAB-DCEA-36EF-244A-A62DC73174F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3C2CB380-6A6E-7786-66FD-FED9B588AB5D}"/>
              </a:ext>
            </a:extLst>
          </p:cNvPr>
          <p:cNvCxnSpPr>
            <a:cxnSpLocks/>
          </p:cNvCxnSpPr>
          <p:nvPr/>
        </p:nvCxnSpPr>
        <p:spPr>
          <a:xfrm>
            <a:off x="911424" y="3150453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F5F14BE8-6086-7020-E74E-B41680C8F583}"/>
              </a:ext>
            </a:extLst>
          </p:cNvPr>
          <p:cNvSpPr/>
          <p:nvPr/>
        </p:nvSpPr>
        <p:spPr>
          <a:xfrm>
            <a:off x="2855640" y="2364507"/>
            <a:ext cx="648072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094D11BE-4FD9-D203-1145-2655ABF1271E}"/>
                  </a:ext>
                </a:extLst>
              </p:cNvPr>
              <p:cNvSpPr txBox="1"/>
              <p:nvPr/>
            </p:nvSpPr>
            <p:spPr>
              <a:xfrm>
                <a:off x="3719736" y="2934429"/>
                <a:ext cx="2433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094D11BE-4FD9-D203-1145-2655ABF12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934429"/>
                <a:ext cx="243336" cy="369332"/>
              </a:xfrm>
              <a:prstGeom prst="rect">
                <a:avLst/>
              </a:prstGeom>
              <a:blipFill>
                <a:blip r:embed="rId7"/>
                <a:stretch>
                  <a:fillRect l="-30000" r="-27500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0616C251-775B-73CF-E0C6-DB442832DA94}"/>
              </a:ext>
            </a:extLst>
          </p:cNvPr>
          <p:cNvCxnSpPr/>
          <p:nvPr/>
        </p:nvCxnSpPr>
        <p:spPr>
          <a:xfrm flipV="1">
            <a:off x="2495600" y="3078445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6EAA360B-087E-2800-5048-33200CD2DA86}"/>
                  </a:ext>
                </a:extLst>
              </p:cNvPr>
              <p:cNvSpPr txBox="1"/>
              <p:nvPr/>
            </p:nvSpPr>
            <p:spPr>
              <a:xfrm>
                <a:off x="2351584" y="3294469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6EAA360B-087E-2800-5048-33200CD2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3294469"/>
                <a:ext cx="238848" cy="369332"/>
              </a:xfrm>
              <a:prstGeom prst="rect">
                <a:avLst/>
              </a:prstGeom>
              <a:blipFill>
                <a:blip r:embed="rId8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DFBFA7C-421E-246C-1135-03CEDC439A91}"/>
              </a:ext>
            </a:extLst>
          </p:cNvPr>
          <p:cNvSpPr/>
          <p:nvPr/>
        </p:nvSpPr>
        <p:spPr>
          <a:xfrm>
            <a:off x="983432" y="2286357"/>
            <a:ext cx="144016" cy="8640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B2BDE73E-881A-26D8-FE6F-E1DA9041607A}"/>
              </a:ext>
            </a:extLst>
          </p:cNvPr>
          <p:cNvGrpSpPr/>
          <p:nvPr/>
        </p:nvGrpSpPr>
        <p:grpSpPr>
          <a:xfrm>
            <a:off x="1055440" y="3864387"/>
            <a:ext cx="1463474" cy="591851"/>
            <a:chOff x="899592" y="2492896"/>
            <a:chExt cx="6768752" cy="1152128"/>
          </a:xfrm>
        </p:grpSpPr>
        <p:sp>
          <p:nvSpPr>
            <p:cNvPr id="143" name="円弧 142">
              <a:extLst>
                <a:ext uri="{FF2B5EF4-FFF2-40B4-BE49-F238E27FC236}">
                  <a16:creationId xmlns:a16="http://schemas.microsoft.com/office/drawing/2014/main" id="{29EA4458-75D3-ED1A-A029-1A3BC6F3D8D5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弧 143">
              <a:extLst>
                <a:ext uri="{FF2B5EF4-FFF2-40B4-BE49-F238E27FC236}">
                  <a16:creationId xmlns:a16="http://schemas.microsoft.com/office/drawing/2014/main" id="{C27A2245-437E-33E2-74CE-C1F7CD68A7CF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弧 144">
              <a:extLst>
                <a:ext uri="{FF2B5EF4-FFF2-40B4-BE49-F238E27FC236}">
                  <a16:creationId xmlns:a16="http://schemas.microsoft.com/office/drawing/2014/main" id="{9419E5AE-792D-258C-A8EB-1FFFEB0E1D44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弧 145">
              <a:extLst>
                <a:ext uri="{FF2B5EF4-FFF2-40B4-BE49-F238E27FC236}">
                  <a16:creationId xmlns:a16="http://schemas.microsoft.com/office/drawing/2014/main" id="{EAAD6E54-5D8A-24B5-E21C-CA33D01D03F1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弧 146">
              <a:extLst>
                <a:ext uri="{FF2B5EF4-FFF2-40B4-BE49-F238E27FC236}">
                  <a16:creationId xmlns:a16="http://schemas.microsoft.com/office/drawing/2014/main" id="{27791A5C-3457-ED43-D7D4-BDB1CE077EBA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円弧 147">
              <a:extLst>
                <a:ext uri="{FF2B5EF4-FFF2-40B4-BE49-F238E27FC236}">
                  <a16:creationId xmlns:a16="http://schemas.microsoft.com/office/drawing/2014/main" id="{7CB2F56F-8E8A-C79C-95AF-C5AC59C05A7D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円弧 148">
              <a:extLst>
                <a:ext uri="{FF2B5EF4-FFF2-40B4-BE49-F238E27FC236}">
                  <a16:creationId xmlns:a16="http://schemas.microsoft.com/office/drawing/2014/main" id="{5A55D9D9-D7A8-7CDD-B0F1-1D5968890658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円弧 149">
              <a:extLst>
                <a:ext uri="{FF2B5EF4-FFF2-40B4-BE49-F238E27FC236}">
                  <a16:creationId xmlns:a16="http://schemas.microsoft.com/office/drawing/2014/main" id="{4F60F4C0-C5C5-BFE0-67C7-C023832AF853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弧 150">
              <a:extLst>
                <a:ext uri="{FF2B5EF4-FFF2-40B4-BE49-F238E27FC236}">
                  <a16:creationId xmlns:a16="http://schemas.microsoft.com/office/drawing/2014/main" id="{D5DFF692-3704-1293-2A7F-EF233E675A23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円弧 151">
              <a:extLst>
                <a:ext uri="{FF2B5EF4-FFF2-40B4-BE49-F238E27FC236}">
                  <a16:creationId xmlns:a16="http://schemas.microsoft.com/office/drawing/2014/main" id="{7A1F6725-A5CD-36DE-5E59-B92F483D452F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円弧 152">
              <a:extLst>
                <a:ext uri="{FF2B5EF4-FFF2-40B4-BE49-F238E27FC236}">
                  <a16:creationId xmlns:a16="http://schemas.microsoft.com/office/drawing/2014/main" id="{E147D07D-6E8E-07F7-04E1-0D822AE83A4F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円弧 153">
              <a:extLst>
                <a:ext uri="{FF2B5EF4-FFF2-40B4-BE49-F238E27FC236}">
                  <a16:creationId xmlns:a16="http://schemas.microsoft.com/office/drawing/2014/main" id="{A47BCE55-862B-7F06-FAC4-7C647A8EC99D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円弧 154">
              <a:extLst>
                <a:ext uri="{FF2B5EF4-FFF2-40B4-BE49-F238E27FC236}">
                  <a16:creationId xmlns:a16="http://schemas.microsoft.com/office/drawing/2014/main" id="{CB81428D-0E06-EBEB-D0B2-433E85991C6F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24C092F2-6362-5B7F-A451-AFD991470DA9}"/>
                </a:ext>
              </a:extLst>
            </p:cNvPr>
            <p:cNvCxnSpPr>
              <a:stCxn id="144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41CB16AE-6C79-8015-3EC7-AD23865EBFF9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D52222E2-2052-BF5A-C7E2-3913D2B4430B}"/>
              </a:ext>
            </a:extLst>
          </p:cNvPr>
          <p:cNvCxnSpPr>
            <a:cxnSpLocks/>
          </p:cNvCxnSpPr>
          <p:nvPr/>
        </p:nvCxnSpPr>
        <p:spPr>
          <a:xfrm>
            <a:off x="911424" y="4584467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EA518813-7518-4D34-7A16-B5B82F4B7C8C}"/>
              </a:ext>
            </a:extLst>
          </p:cNvPr>
          <p:cNvSpPr/>
          <p:nvPr/>
        </p:nvSpPr>
        <p:spPr>
          <a:xfrm>
            <a:off x="2495600" y="3798521"/>
            <a:ext cx="648072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F601C28E-138A-E0F6-63C7-60D24BD086A6}"/>
                  </a:ext>
                </a:extLst>
              </p:cNvPr>
              <p:cNvSpPr txBox="1"/>
              <p:nvPr/>
            </p:nvSpPr>
            <p:spPr>
              <a:xfrm>
                <a:off x="3719736" y="4368443"/>
                <a:ext cx="2433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F601C28E-138A-E0F6-63C7-60D24BD08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4368443"/>
                <a:ext cx="243336" cy="369332"/>
              </a:xfrm>
              <a:prstGeom prst="rect">
                <a:avLst/>
              </a:prstGeom>
              <a:blipFill>
                <a:blip r:embed="rId9"/>
                <a:stretch>
                  <a:fillRect l="-30000" r="-275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0B00FE87-281F-EE2E-97AA-0A78A79A1971}"/>
              </a:ext>
            </a:extLst>
          </p:cNvPr>
          <p:cNvCxnSpPr/>
          <p:nvPr/>
        </p:nvCxnSpPr>
        <p:spPr>
          <a:xfrm flipV="1">
            <a:off x="2495600" y="4512459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9D3612BA-8AD8-E4CD-61AA-56CB06410D0B}"/>
                  </a:ext>
                </a:extLst>
              </p:cNvPr>
              <p:cNvSpPr txBox="1"/>
              <p:nvPr/>
            </p:nvSpPr>
            <p:spPr>
              <a:xfrm>
                <a:off x="2351584" y="4728483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9D3612BA-8AD8-E4CD-61AA-56CB06410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4728483"/>
                <a:ext cx="238848" cy="369332"/>
              </a:xfrm>
              <a:prstGeom prst="rect">
                <a:avLst/>
              </a:prstGeom>
              <a:blipFill>
                <a:blip r:embed="rId10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B0599B42-5FC2-250C-CF04-6A2C2F01C2B1}"/>
              </a:ext>
            </a:extLst>
          </p:cNvPr>
          <p:cNvSpPr/>
          <p:nvPr/>
        </p:nvSpPr>
        <p:spPr>
          <a:xfrm>
            <a:off x="983432" y="3720371"/>
            <a:ext cx="144016" cy="8640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61334868-0FAD-06B4-1E56-8576C6072292}"/>
              </a:ext>
            </a:extLst>
          </p:cNvPr>
          <p:cNvGrpSpPr/>
          <p:nvPr/>
        </p:nvGrpSpPr>
        <p:grpSpPr>
          <a:xfrm>
            <a:off x="1055440" y="5295066"/>
            <a:ext cx="1080120" cy="591851"/>
            <a:chOff x="899592" y="2492896"/>
            <a:chExt cx="6768752" cy="1152128"/>
          </a:xfrm>
        </p:grpSpPr>
        <p:sp>
          <p:nvSpPr>
            <p:cNvPr id="165" name="円弧 164">
              <a:extLst>
                <a:ext uri="{FF2B5EF4-FFF2-40B4-BE49-F238E27FC236}">
                  <a16:creationId xmlns:a16="http://schemas.microsoft.com/office/drawing/2014/main" id="{C4B80E2E-6CFA-6B0A-8667-460A511DDD18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円弧 165">
              <a:extLst>
                <a:ext uri="{FF2B5EF4-FFF2-40B4-BE49-F238E27FC236}">
                  <a16:creationId xmlns:a16="http://schemas.microsoft.com/office/drawing/2014/main" id="{772741C6-2591-7B31-4CCB-FFEE81E3081D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円弧 166">
              <a:extLst>
                <a:ext uri="{FF2B5EF4-FFF2-40B4-BE49-F238E27FC236}">
                  <a16:creationId xmlns:a16="http://schemas.microsoft.com/office/drawing/2014/main" id="{34DC8F05-BE8F-90F0-0BD2-C9920CE99B0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円弧 167">
              <a:extLst>
                <a:ext uri="{FF2B5EF4-FFF2-40B4-BE49-F238E27FC236}">
                  <a16:creationId xmlns:a16="http://schemas.microsoft.com/office/drawing/2014/main" id="{17F7EA4C-7499-CE10-7B45-3123655BBED5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円弧 168">
              <a:extLst>
                <a:ext uri="{FF2B5EF4-FFF2-40B4-BE49-F238E27FC236}">
                  <a16:creationId xmlns:a16="http://schemas.microsoft.com/office/drawing/2014/main" id="{7CD6791E-8D5A-F007-86DB-FB5FA1CBEAC8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円弧 169">
              <a:extLst>
                <a:ext uri="{FF2B5EF4-FFF2-40B4-BE49-F238E27FC236}">
                  <a16:creationId xmlns:a16="http://schemas.microsoft.com/office/drawing/2014/main" id="{5E705777-2A7C-A957-DD06-F508658BE744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円弧 170">
              <a:extLst>
                <a:ext uri="{FF2B5EF4-FFF2-40B4-BE49-F238E27FC236}">
                  <a16:creationId xmlns:a16="http://schemas.microsoft.com/office/drawing/2014/main" id="{9A7F367B-6537-D68E-97E7-1F9C60E9D90C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円弧 171">
              <a:extLst>
                <a:ext uri="{FF2B5EF4-FFF2-40B4-BE49-F238E27FC236}">
                  <a16:creationId xmlns:a16="http://schemas.microsoft.com/office/drawing/2014/main" id="{33F0B7EE-C120-DD03-1CF8-105295F3BD2C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円弧 172">
              <a:extLst>
                <a:ext uri="{FF2B5EF4-FFF2-40B4-BE49-F238E27FC236}">
                  <a16:creationId xmlns:a16="http://schemas.microsoft.com/office/drawing/2014/main" id="{91DA26FB-A38A-1E67-FFAB-F484BA25A50C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円弧 173">
              <a:extLst>
                <a:ext uri="{FF2B5EF4-FFF2-40B4-BE49-F238E27FC236}">
                  <a16:creationId xmlns:a16="http://schemas.microsoft.com/office/drawing/2014/main" id="{155AE399-DCDF-3C9F-C533-9D9C7BD599BC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円弧 174">
              <a:extLst>
                <a:ext uri="{FF2B5EF4-FFF2-40B4-BE49-F238E27FC236}">
                  <a16:creationId xmlns:a16="http://schemas.microsoft.com/office/drawing/2014/main" id="{38622332-5C3E-249F-5797-CC3441FC05D3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円弧 175">
              <a:extLst>
                <a:ext uri="{FF2B5EF4-FFF2-40B4-BE49-F238E27FC236}">
                  <a16:creationId xmlns:a16="http://schemas.microsoft.com/office/drawing/2014/main" id="{CD563B1A-4216-713A-1ACA-85EBCC5E6F49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円弧 176">
              <a:extLst>
                <a:ext uri="{FF2B5EF4-FFF2-40B4-BE49-F238E27FC236}">
                  <a16:creationId xmlns:a16="http://schemas.microsoft.com/office/drawing/2014/main" id="{A48582B6-CB73-648F-DDED-B6395842C288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123F8933-6700-9962-098A-A94E8FF9A5FB}"/>
                </a:ext>
              </a:extLst>
            </p:cNvPr>
            <p:cNvCxnSpPr>
              <a:stCxn id="16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C78813C3-9699-1738-BF7D-606AFECD2EE7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3006E341-E1A5-78F2-10E5-23EB0FCFB7BC}"/>
              </a:ext>
            </a:extLst>
          </p:cNvPr>
          <p:cNvCxnSpPr>
            <a:cxnSpLocks/>
          </p:cNvCxnSpPr>
          <p:nvPr/>
        </p:nvCxnSpPr>
        <p:spPr>
          <a:xfrm>
            <a:off x="911424" y="6015146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1451AE0E-2CD1-86D9-1571-EFA4A98A607E}"/>
              </a:ext>
            </a:extLst>
          </p:cNvPr>
          <p:cNvSpPr/>
          <p:nvPr/>
        </p:nvSpPr>
        <p:spPr>
          <a:xfrm>
            <a:off x="2135560" y="5229200"/>
            <a:ext cx="648072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B85BD373-742C-A026-B096-E14E8409A999}"/>
                  </a:ext>
                </a:extLst>
              </p:cNvPr>
              <p:cNvSpPr txBox="1"/>
              <p:nvPr/>
            </p:nvSpPr>
            <p:spPr>
              <a:xfrm>
                <a:off x="3719736" y="5799122"/>
                <a:ext cx="2433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B85BD373-742C-A026-B096-E14E8409A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799122"/>
                <a:ext cx="243336" cy="369332"/>
              </a:xfrm>
              <a:prstGeom prst="rect">
                <a:avLst/>
              </a:prstGeom>
              <a:blipFill>
                <a:blip r:embed="rId11"/>
                <a:stretch>
                  <a:fillRect l="-30000" r="-27500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5C8BDB43-270A-323E-2C01-9C14688BB77C}"/>
              </a:ext>
            </a:extLst>
          </p:cNvPr>
          <p:cNvCxnSpPr/>
          <p:nvPr/>
        </p:nvCxnSpPr>
        <p:spPr>
          <a:xfrm flipV="1">
            <a:off x="2495600" y="594313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A04306B9-1E4B-97BD-8C94-D1282032080E}"/>
                  </a:ext>
                </a:extLst>
              </p:cNvPr>
              <p:cNvSpPr txBox="1"/>
              <p:nvPr/>
            </p:nvSpPr>
            <p:spPr>
              <a:xfrm>
                <a:off x="2351584" y="6159162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A04306B9-1E4B-97BD-8C94-D12820320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6159162"/>
                <a:ext cx="238848" cy="369332"/>
              </a:xfrm>
              <a:prstGeom prst="rect">
                <a:avLst/>
              </a:prstGeom>
              <a:blipFill>
                <a:blip r:embed="rId12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7E6C1EEC-B635-8C76-8579-3B28B9BB5684}"/>
              </a:ext>
            </a:extLst>
          </p:cNvPr>
          <p:cNvSpPr/>
          <p:nvPr/>
        </p:nvSpPr>
        <p:spPr>
          <a:xfrm>
            <a:off x="983432" y="5151050"/>
            <a:ext cx="144016" cy="8640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矢印: 右 185">
            <a:extLst>
              <a:ext uri="{FF2B5EF4-FFF2-40B4-BE49-F238E27FC236}">
                <a16:creationId xmlns:a16="http://schemas.microsoft.com/office/drawing/2014/main" id="{7D3F0C50-51BF-2E3D-0C8F-541220D78121}"/>
              </a:ext>
            </a:extLst>
          </p:cNvPr>
          <p:cNvSpPr/>
          <p:nvPr/>
        </p:nvSpPr>
        <p:spPr>
          <a:xfrm>
            <a:off x="3287688" y="1107441"/>
            <a:ext cx="288032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矢印: 右 208">
            <a:extLst>
              <a:ext uri="{FF2B5EF4-FFF2-40B4-BE49-F238E27FC236}">
                <a16:creationId xmlns:a16="http://schemas.microsoft.com/office/drawing/2014/main" id="{6EFA174E-E481-0A62-8F85-87080B6C5FA2}"/>
              </a:ext>
            </a:extLst>
          </p:cNvPr>
          <p:cNvSpPr/>
          <p:nvPr/>
        </p:nvSpPr>
        <p:spPr>
          <a:xfrm rot="10800000">
            <a:off x="2135560" y="4063108"/>
            <a:ext cx="288032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矢印: 右 209">
            <a:extLst>
              <a:ext uri="{FF2B5EF4-FFF2-40B4-BE49-F238E27FC236}">
                <a16:creationId xmlns:a16="http://schemas.microsoft.com/office/drawing/2014/main" id="{606514C1-9020-F569-5EF5-7F398F77DC06}"/>
              </a:ext>
            </a:extLst>
          </p:cNvPr>
          <p:cNvSpPr/>
          <p:nvPr/>
        </p:nvSpPr>
        <p:spPr>
          <a:xfrm rot="10800000">
            <a:off x="2567608" y="2564904"/>
            <a:ext cx="288032" cy="340616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ABE68AA3-0780-661E-9E3A-6A7C52835B6F}"/>
                  </a:ext>
                </a:extLst>
              </p:cNvPr>
              <p:cNvSpPr txBox="1"/>
              <p:nvPr/>
            </p:nvSpPr>
            <p:spPr>
              <a:xfrm>
                <a:off x="3287688" y="692696"/>
                <a:ext cx="2442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ABE68AA3-0780-661E-9E3A-6A7C52835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692696"/>
                <a:ext cx="244233" cy="369332"/>
              </a:xfrm>
              <a:prstGeom prst="rect">
                <a:avLst/>
              </a:prstGeom>
              <a:blipFill>
                <a:blip r:embed="rId13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6743BBF5-7223-C37F-0077-F86F47181B87}"/>
                  </a:ext>
                </a:extLst>
              </p:cNvPr>
              <p:cNvSpPr txBox="1"/>
              <p:nvPr/>
            </p:nvSpPr>
            <p:spPr>
              <a:xfrm>
                <a:off x="3143672" y="5373216"/>
                <a:ext cx="2442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6743BBF5-7223-C37F-0077-F86F4718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5373216"/>
                <a:ext cx="244233" cy="369332"/>
              </a:xfrm>
              <a:prstGeom prst="rect">
                <a:avLst/>
              </a:prstGeom>
              <a:blipFill>
                <a:blip r:embed="rId14"/>
                <a:stretch>
                  <a:fillRect l="-35000" r="-30000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矢印: 右 212">
            <a:extLst>
              <a:ext uri="{FF2B5EF4-FFF2-40B4-BE49-F238E27FC236}">
                <a16:creationId xmlns:a16="http://schemas.microsoft.com/office/drawing/2014/main" id="{23928BBE-47B8-9EE7-452F-EB4BACC7065D}"/>
              </a:ext>
            </a:extLst>
          </p:cNvPr>
          <p:cNvSpPr/>
          <p:nvPr/>
        </p:nvSpPr>
        <p:spPr>
          <a:xfrm>
            <a:off x="2783632" y="5445224"/>
            <a:ext cx="288032" cy="340616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5908AC10-5B3A-29FA-42D0-88163E206BEA}"/>
              </a:ext>
            </a:extLst>
          </p:cNvPr>
          <p:cNvSpPr txBox="1"/>
          <p:nvPr/>
        </p:nvSpPr>
        <p:spPr>
          <a:xfrm>
            <a:off x="335360" y="1124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A6DA2F4E-46F6-D7A4-1DDF-5CE873D4793F}"/>
              </a:ext>
            </a:extLst>
          </p:cNvPr>
          <p:cNvSpPr txBox="1"/>
          <p:nvPr/>
        </p:nvSpPr>
        <p:spPr>
          <a:xfrm>
            <a:off x="335360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5089D689-3E0D-E1D9-E84C-A3C27092F52A}"/>
              </a:ext>
            </a:extLst>
          </p:cNvPr>
          <p:cNvSpPr txBox="1"/>
          <p:nvPr/>
        </p:nvSpPr>
        <p:spPr>
          <a:xfrm>
            <a:off x="335360" y="3933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E7BD5ACE-BA14-DCDE-548A-63670CC57955}"/>
              </a:ext>
            </a:extLst>
          </p:cNvPr>
          <p:cNvSpPr txBox="1"/>
          <p:nvPr/>
        </p:nvSpPr>
        <p:spPr>
          <a:xfrm>
            <a:off x="335360" y="54452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219" name="楕円 218">
            <a:extLst>
              <a:ext uri="{FF2B5EF4-FFF2-40B4-BE49-F238E27FC236}">
                <a16:creationId xmlns:a16="http://schemas.microsoft.com/office/drawing/2014/main" id="{61FF606B-6C33-C05F-2E71-F2E29B0C9EAB}"/>
              </a:ext>
            </a:extLst>
          </p:cNvPr>
          <p:cNvSpPr/>
          <p:nvPr/>
        </p:nvSpPr>
        <p:spPr>
          <a:xfrm>
            <a:off x="8184232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楕円 220">
            <a:extLst>
              <a:ext uri="{FF2B5EF4-FFF2-40B4-BE49-F238E27FC236}">
                <a16:creationId xmlns:a16="http://schemas.microsoft.com/office/drawing/2014/main" id="{D69BD529-1015-B961-19B2-C0E134820AE7}"/>
              </a:ext>
            </a:extLst>
          </p:cNvPr>
          <p:cNvSpPr/>
          <p:nvPr/>
        </p:nvSpPr>
        <p:spPr>
          <a:xfrm>
            <a:off x="6744072" y="47971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楕円 221">
            <a:extLst>
              <a:ext uri="{FF2B5EF4-FFF2-40B4-BE49-F238E27FC236}">
                <a16:creationId xmlns:a16="http://schemas.microsoft.com/office/drawing/2014/main" id="{B7288444-DA22-477D-927A-70BCECAD2EDA}"/>
              </a:ext>
            </a:extLst>
          </p:cNvPr>
          <p:cNvSpPr/>
          <p:nvPr/>
        </p:nvSpPr>
        <p:spPr>
          <a:xfrm>
            <a:off x="5303912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1B017169-96CC-0FE0-FAB7-A89154482234}"/>
              </a:ext>
            </a:extLst>
          </p:cNvPr>
          <p:cNvSpPr/>
          <p:nvPr/>
        </p:nvSpPr>
        <p:spPr>
          <a:xfrm>
            <a:off x="6744072" y="19168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7F7F9A13-EC41-7250-A9C9-9CEA45A2B581}"/>
              </a:ext>
            </a:extLst>
          </p:cNvPr>
          <p:cNvSpPr txBox="1"/>
          <p:nvPr/>
        </p:nvSpPr>
        <p:spPr>
          <a:xfrm>
            <a:off x="6888088" y="1556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DB54F40A-7D57-7621-F997-726FB21DC6DC}"/>
              </a:ext>
            </a:extLst>
          </p:cNvPr>
          <p:cNvSpPr txBox="1"/>
          <p:nvPr/>
        </p:nvSpPr>
        <p:spPr>
          <a:xfrm>
            <a:off x="8256240" y="35730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0B81B11E-D5CE-4138-6A2C-E35E717D780F}"/>
              </a:ext>
            </a:extLst>
          </p:cNvPr>
          <p:cNvSpPr txBox="1"/>
          <p:nvPr/>
        </p:nvSpPr>
        <p:spPr>
          <a:xfrm>
            <a:off x="6312024" y="4437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2A43E72B-FBF9-116A-8E76-596B7DCC4486}"/>
              </a:ext>
            </a:extLst>
          </p:cNvPr>
          <p:cNvSpPr txBox="1"/>
          <p:nvPr/>
        </p:nvSpPr>
        <p:spPr>
          <a:xfrm>
            <a:off x="4943872" y="29249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53945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114</TotalTime>
  <Words>21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宙志 渡辺</cp:lastModifiedBy>
  <cp:revision>33</cp:revision>
  <dcterms:created xsi:type="dcterms:W3CDTF">2023-02-12T13:06:45Z</dcterms:created>
  <dcterms:modified xsi:type="dcterms:W3CDTF">2023-04-08T06:05:35Z</dcterms:modified>
</cp:coreProperties>
</file>