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1" r:id="rId2"/>
    <p:sldId id="263" r:id="rId3"/>
    <p:sldId id="262" r:id="rId4"/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60"/>
  </p:normalViewPr>
  <p:slideViewPr>
    <p:cSldViewPr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279772-D487-4906-4C3C-009DD1D81A80}"/>
              </a:ext>
            </a:extLst>
          </p:cNvPr>
          <p:cNvSpPr/>
          <p:nvPr/>
        </p:nvSpPr>
        <p:spPr>
          <a:xfrm>
            <a:off x="839416" y="1628800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53E0F8CC-2D17-E140-EC9D-A9A0544CC010}"/>
              </a:ext>
            </a:extLst>
          </p:cNvPr>
          <p:cNvSpPr/>
          <p:nvPr/>
        </p:nvSpPr>
        <p:spPr>
          <a:xfrm>
            <a:off x="22075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B9F2C0-E000-E88F-9077-99BAADCBDC24}"/>
              </a:ext>
            </a:extLst>
          </p:cNvPr>
          <p:cNvSpPr/>
          <p:nvPr/>
        </p:nvSpPr>
        <p:spPr>
          <a:xfrm rot="21110827">
            <a:off x="6086302" y="1524371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8BD9B1D6-4819-7703-CA29-EC6E22901FCD}"/>
              </a:ext>
            </a:extLst>
          </p:cNvPr>
          <p:cNvSpPr/>
          <p:nvPr/>
        </p:nvSpPr>
        <p:spPr>
          <a:xfrm>
            <a:off x="74509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883995B-08D2-E08F-7379-7D62505F2F9A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666992" y="1844824"/>
            <a:ext cx="2821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7">
            <a:extLst>
              <a:ext uri="{FF2B5EF4-FFF2-40B4-BE49-F238E27FC236}">
                <a16:creationId xmlns:a16="http://schemas.microsoft.com/office/drawing/2014/main" id="{461E55DD-B4E8-3B3F-7F09-E484A24BC7AB}"/>
              </a:ext>
            </a:extLst>
          </p:cNvPr>
          <p:cNvSpPr/>
          <p:nvPr/>
        </p:nvSpPr>
        <p:spPr>
          <a:xfrm rot="6300000">
            <a:off x="8606008" y="1754776"/>
            <a:ext cx="126866" cy="4571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/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blipFill>
                <a:blip r:embed="rId2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3A554E-8E00-5D4D-5BD6-6251F5352156}"/>
              </a:ext>
            </a:extLst>
          </p:cNvPr>
          <p:cNvSpPr/>
          <p:nvPr/>
        </p:nvSpPr>
        <p:spPr>
          <a:xfrm>
            <a:off x="4918179" y="1290464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73422D-F3CB-1C7E-D31C-319740BCBD54}"/>
              </a:ext>
            </a:extLst>
          </p:cNvPr>
          <p:cNvSpPr/>
          <p:nvPr/>
        </p:nvSpPr>
        <p:spPr>
          <a:xfrm>
            <a:off x="839416" y="1184649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7E0E75-05C3-8E48-96EB-2D7A76B21168}"/>
              </a:ext>
            </a:extLst>
          </p:cNvPr>
          <p:cNvSpPr/>
          <p:nvPr/>
        </p:nvSpPr>
        <p:spPr>
          <a:xfrm rot="20986647">
            <a:off x="10083257" y="900491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2CCD6D-EA21-C83C-AFC2-610854BEA802}"/>
              </a:ext>
            </a:extLst>
          </p:cNvPr>
          <p:cNvSpPr/>
          <p:nvPr/>
        </p:nvSpPr>
        <p:spPr>
          <a:xfrm rot="21086621">
            <a:off x="6065885" y="1367262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5283D8-2D2C-687A-B382-AAA594ABF4D9}"/>
              </a:ext>
            </a:extLst>
          </p:cNvPr>
          <p:cNvCxnSpPr/>
          <p:nvPr/>
        </p:nvCxnSpPr>
        <p:spPr>
          <a:xfrm flipH="1">
            <a:off x="839416" y="980728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B819A12-66C2-C7E4-3C12-50627D1842B9}"/>
              </a:ext>
            </a:extLst>
          </p:cNvPr>
          <p:cNvCxnSpPr>
            <a:cxnSpLocks/>
          </p:cNvCxnSpPr>
          <p:nvPr/>
        </p:nvCxnSpPr>
        <p:spPr>
          <a:xfrm flipH="1">
            <a:off x="2495600" y="980728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44F6411-1A6E-2A58-B093-3B7A0F0F9176}"/>
              </a:ext>
            </a:extLst>
          </p:cNvPr>
          <p:cNvCxnSpPr/>
          <p:nvPr/>
        </p:nvCxnSpPr>
        <p:spPr>
          <a:xfrm flipV="1">
            <a:off x="2423592" y="620688"/>
            <a:ext cx="0" cy="97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/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9048" r="-19048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/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/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87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/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/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blipFill>
                <a:blip r:embed="rId7"/>
                <a:stretch>
                  <a:fillRect l="-13889" r="-1111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E9BA21B-7C61-BF52-9524-BB4BD31244F0}"/>
              </a:ext>
            </a:extLst>
          </p:cNvPr>
          <p:cNvCxnSpPr>
            <a:cxnSpLocks/>
          </p:cNvCxnSpPr>
          <p:nvPr/>
        </p:nvCxnSpPr>
        <p:spPr>
          <a:xfrm>
            <a:off x="6168008" y="2086593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/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blipFill>
                <a:blip r:embed="rId8"/>
                <a:stretch>
                  <a:fillRect l="-14286" r="-114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068952D-872C-AAA1-6CE1-8350E5E022D5}"/>
              </a:ext>
            </a:extLst>
          </p:cNvPr>
          <p:cNvCxnSpPr>
            <a:cxnSpLocks/>
          </p:cNvCxnSpPr>
          <p:nvPr/>
        </p:nvCxnSpPr>
        <p:spPr>
          <a:xfrm>
            <a:off x="10543555" y="1458820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D1F94BD-A661-0DBD-5322-695E2D2BAADD}"/>
              </a:ext>
            </a:extLst>
          </p:cNvPr>
          <p:cNvGrpSpPr/>
          <p:nvPr/>
        </p:nvGrpSpPr>
        <p:grpSpPr>
          <a:xfrm>
            <a:off x="1055440" y="980728"/>
            <a:ext cx="1463474" cy="591851"/>
            <a:chOff x="899592" y="2492896"/>
            <a:chExt cx="6768752" cy="1152128"/>
          </a:xfrm>
        </p:grpSpPr>
        <p:sp>
          <p:nvSpPr>
            <p:cNvPr id="3" name="円弧 2">
              <a:extLst>
                <a:ext uri="{FF2B5EF4-FFF2-40B4-BE49-F238E27FC236}">
                  <a16:creationId xmlns:a16="http://schemas.microsoft.com/office/drawing/2014/main" id="{8C7D6455-C56C-FC67-1040-A91DA54DC4AE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3C3122EC-4616-9A0A-6A61-04DEB52770FF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9BB9E26F-20C5-8FBD-43DA-E9A44E158E3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C4BF816D-3DF3-BC7A-ADD9-4D9C075D727D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35A234EB-DDF8-3F83-27FA-0F9208B961FF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BDB97C84-4518-EB13-CC05-816C1963BBA4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05DE5B27-5145-5BA8-4167-EBD5237AB6B7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C7200652-F41D-CCA9-0A11-F3911972ABD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F5CFEC7C-26E7-405B-2264-31732F0C9CD6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71600FFA-B4F4-42AF-411A-38C5243CB519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C9A67D6D-8582-F676-76AB-B050DB4FE16A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EB8A9F47-5F9D-7A27-9006-F74108AB88F1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7BE6F742-37F4-0F08-F30B-0C85E4363D59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4FFE922-5B1B-22B6-48CC-5C736BEEF19C}"/>
                </a:ext>
              </a:extLst>
            </p:cNvPr>
            <p:cNvCxnSpPr>
              <a:stCxn id="4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3A6FB6E-130F-32E0-F2BA-D09B1AE69A2B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009995B-6710-5CDF-4231-AE506B438A1E}"/>
              </a:ext>
            </a:extLst>
          </p:cNvPr>
          <p:cNvSpPr/>
          <p:nvPr/>
        </p:nvSpPr>
        <p:spPr>
          <a:xfrm>
            <a:off x="2495600" y="914862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957BA4-D5C4-C91E-98F0-B2A6F51F2FDA}"/>
              </a:ext>
            </a:extLst>
          </p:cNvPr>
          <p:cNvSpPr/>
          <p:nvPr/>
        </p:nvSpPr>
        <p:spPr>
          <a:xfrm>
            <a:off x="983432" y="836712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754298-0363-275A-494B-62EB000F20D7}"/>
              </a:ext>
            </a:extLst>
          </p:cNvPr>
          <p:cNvCxnSpPr>
            <a:stCxn id="22" idx="0"/>
          </p:cNvCxnSpPr>
          <p:nvPr/>
        </p:nvCxnSpPr>
        <p:spPr>
          <a:xfrm flipH="1">
            <a:off x="1031469" y="3566200"/>
            <a:ext cx="18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AA2DA0C-690D-681F-CF20-DB7256410CEF}"/>
              </a:ext>
            </a:extLst>
          </p:cNvPr>
          <p:cNvGrpSpPr/>
          <p:nvPr/>
        </p:nvGrpSpPr>
        <p:grpSpPr>
          <a:xfrm>
            <a:off x="1218296" y="3270273"/>
            <a:ext cx="2117419" cy="591852"/>
            <a:chOff x="1242267" y="2558761"/>
            <a:chExt cx="1276647" cy="591852"/>
          </a:xfrm>
        </p:grpSpPr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F714D635-2F88-096B-B3E2-0483EAEDDFF7}"/>
                </a:ext>
              </a:extLst>
            </p:cNvPr>
            <p:cNvSpPr/>
            <p:nvPr/>
          </p:nvSpPr>
          <p:spPr>
            <a:xfrm rot="16200000">
              <a:off x="121101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EEB48262-461E-ABE3-0625-543B18912578}"/>
                </a:ext>
              </a:extLst>
            </p:cNvPr>
            <p:cNvSpPr/>
            <p:nvPr/>
          </p:nvSpPr>
          <p:spPr>
            <a:xfrm rot="16200000">
              <a:off x="107089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568FFBCB-6091-1314-E9E5-2172FDAFB2D2}"/>
                </a:ext>
              </a:extLst>
            </p:cNvPr>
            <p:cNvSpPr/>
            <p:nvPr/>
          </p:nvSpPr>
          <p:spPr>
            <a:xfrm rot="16200000">
              <a:off x="135113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3D509761-F933-177A-1E2A-503BA4842DA3}"/>
                </a:ext>
              </a:extLst>
            </p:cNvPr>
            <p:cNvSpPr/>
            <p:nvPr/>
          </p:nvSpPr>
          <p:spPr>
            <a:xfrm rot="16200000">
              <a:off x="1491252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73A418A5-FC21-5773-5B44-1563A2141895}"/>
                </a:ext>
              </a:extLst>
            </p:cNvPr>
            <p:cNvSpPr/>
            <p:nvPr/>
          </p:nvSpPr>
          <p:spPr>
            <a:xfrm rot="5400000">
              <a:off x="142119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8ABDC43-B39A-EFC9-ECEB-35F130CD612C}"/>
                </a:ext>
              </a:extLst>
            </p:cNvPr>
            <p:cNvSpPr/>
            <p:nvPr/>
          </p:nvSpPr>
          <p:spPr>
            <a:xfrm rot="5400000">
              <a:off x="128107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48589F82-4CA0-5ABA-08D3-2F601FD8B3C8}"/>
                </a:ext>
              </a:extLst>
            </p:cNvPr>
            <p:cNvSpPr/>
            <p:nvPr/>
          </p:nvSpPr>
          <p:spPr>
            <a:xfrm rot="5400000">
              <a:off x="114095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A334EC09-5F52-EE5E-DF53-148716396BD3}"/>
                </a:ext>
              </a:extLst>
            </p:cNvPr>
            <p:cNvSpPr/>
            <p:nvPr/>
          </p:nvSpPr>
          <p:spPr>
            <a:xfrm rot="16200000">
              <a:off x="1631371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DF7C8DAC-548D-C5D8-53B4-46A3B6AD09B5}"/>
                </a:ext>
              </a:extLst>
            </p:cNvPr>
            <p:cNvSpPr/>
            <p:nvPr/>
          </p:nvSpPr>
          <p:spPr>
            <a:xfrm rot="5400000">
              <a:off x="156131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EABDDD3D-6BC5-E531-5F62-9946CCFDF9B4}"/>
                </a:ext>
              </a:extLst>
            </p:cNvPr>
            <p:cNvSpPr/>
            <p:nvPr/>
          </p:nvSpPr>
          <p:spPr>
            <a:xfrm rot="16200000">
              <a:off x="1771491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103D517A-283F-2376-CA0D-9D1529380348}"/>
                </a:ext>
              </a:extLst>
            </p:cNvPr>
            <p:cNvSpPr/>
            <p:nvPr/>
          </p:nvSpPr>
          <p:spPr>
            <a:xfrm rot="5400000">
              <a:off x="170143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1553659F-4903-71C9-ED76-79BD4B79E788}"/>
                </a:ext>
              </a:extLst>
            </p:cNvPr>
            <p:cNvSpPr/>
            <p:nvPr/>
          </p:nvSpPr>
          <p:spPr>
            <a:xfrm rot="16200000">
              <a:off x="1911611" y="2730137"/>
              <a:ext cx="591851" cy="249102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4246907E-59E8-2A1E-BCB8-ED675856367A}"/>
                </a:ext>
              </a:extLst>
            </p:cNvPr>
            <p:cNvSpPr/>
            <p:nvPr/>
          </p:nvSpPr>
          <p:spPr>
            <a:xfrm rot="5400000">
              <a:off x="184155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2FF3E823-ED01-A64E-4082-DEAB1307303E}"/>
                </a:ext>
              </a:extLst>
            </p:cNvPr>
            <p:cNvCxnSpPr/>
            <p:nvPr/>
          </p:nvCxnSpPr>
          <p:spPr>
            <a:xfrm flipH="1">
              <a:off x="2332088" y="2854688"/>
              <a:ext cx="186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3280470-F7A6-C612-3452-B67A43C0CB50}"/>
              </a:ext>
            </a:extLst>
          </p:cNvPr>
          <p:cNvSpPr/>
          <p:nvPr/>
        </p:nvSpPr>
        <p:spPr>
          <a:xfrm>
            <a:off x="3323238" y="3204408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AE31007-1CC4-51FB-F8A1-D2A197EE5F11}"/>
              </a:ext>
            </a:extLst>
          </p:cNvPr>
          <p:cNvSpPr/>
          <p:nvPr/>
        </p:nvSpPr>
        <p:spPr>
          <a:xfrm>
            <a:off x="959461" y="3126258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2807614-92AC-A7C5-C31F-3DD3D87E6478}"/>
              </a:ext>
            </a:extLst>
          </p:cNvPr>
          <p:cNvCxnSpPr>
            <a:cxnSpLocks/>
          </p:cNvCxnSpPr>
          <p:nvPr/>
        </p:nvCxnSpPr>
        <p:spPr>
          <a:xfrm>
            <a:off x="3215680" y="476672"/>
            <a:ext cx="0" cy="35136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0B2C5D1-BE52-F839-5DA9-02FB472FBFF8}"/>
              </a:ext>
            </a:extLst>
          </p:cNvPr>
          <p:cNvCxnSpPr>
            <a:cxnSpLocks/>
          </p:cNvCxnSpPr>
          <p:nvPr/>
        </p:nvCxnSpPr>
        <p:spPr>
          <a:xfrm>
            <a:off x="4079776" y="476672"/>
            <a:ext cx="0" cy="35136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0DA28BC-510C-94A9-B86C-85C9E016CD6F}"/>
              </a:ext>
            </a:extLst>
          </p:cNvPr>
          <p:cNvCxnSpPr/>
          <p:nvPr/>
        </p:nvCxnSpPr>
        <p:spPr>
          <a:xfrm>
            <a:off x="3215680" y="980727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81B0268-DB0C-B822-64A3-4B6E3475D544}"/>
                  </a:ext>
                </a:extLst>
              </p:cNvPr>
              <p:cNvSpPr txBox="1"/>
              <p:nvPr/>
            </p:nvSpPr>
            <p:spPr>
              <a:xfrm>
                <a:off x="3514930" y="572289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81B0268-DB0C-B822-64A3-4B6E3475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30" y="572289"/>
                <a:ext cx="132344" cy="276999"/>
              </a:xfrm>
              <a:prstGeom prst="rect">
                <a:avLst/>
              </a:prstGeom>
              <a:blipFill>
                <a:blip r:embed="rId2"/>
                <a:stretch>
                  <a:fillRect l="-33333" r="-3333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C85C920-2E50-7F65-6E83-3957223BCB72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1031469" y="2374313"/>
            <a:ext cx="1868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43F559-9D3E-12F3-5CA4-2DD1E9187A8C}"/>
              </a:ext>
            </a:extLst>
          </p:cNvPr>
          <p:cNvGrpSpPr/>
          <p:nvPr/>
        </p:nvGrpSpPr>
        <p:grpSpPr>
          <a:xfrm>
            <a:off x="1218297" y="2078386"/>
            <a:ext cx="1888912" cy="591852"/>
            <a:chOff x="1242267" y="2558761"/>
            <a:chExt cx="1276647" cy="591852"/>
          </a:xfrm>
        </p:grpSpPr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8A413967-18E8-CDAF-4BD6-D76720987004}"/>
                </a:ext>
              </a:extLst>
            </p:cNvPr>
            <p:cNvSpPr/>
            <p:nvPr/>
          </p:nvSpPr>
          <p:spPr>
            <a:xfrm rot="16200000">
              <a:off x="121101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B0313E02-EA64-40C6-73CB-F4C1E077BC3D}"/>
                </a:ext>
              </a:extLst>
            </p:cNvPr>
            <p:cNvSpPr/>
            <p:nvPr/>
          </p:nvSpPr>
          <p:spPr>
            <a:xfrm rot="16200000">
              <a:off x="107089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>
              <a:extLst>
                <a:ext uri="{FF2B5EF4-FFF2-40B4-BE49-F238E27FC236}">
                  <a16:creationId xmlns:a16="http://schemas.microsoft.com/office/drawing/2014/main" id="{13D62052-0825-3293-B7A4-4658963EFA2D}"/>
                </a:ext>
              </a:extLst>
            </p:cNvPr>
            <p:cNvSpPr/>
            <p:nvPr/>
          </p:nvSpPr>
          <p:spPr>
            <a:xfrm rot="16200000">
              <a:off x="1351132" y="2730137"/>
              <a:ext cx="591851" cy="249102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弧 52">
              <a:extLst>
                <a:ext uri="{FF2B5EF4-FFF2-40B4-BE49-F238E27FC236}">
                  <a16:creationId xmlns:a16="http://schemas.microsoft.com/office/drawing/2014/main" id="{CD15BDDF-52AD-6200-DFB1-9C5A6863EE45}"/>
                </a:ext>
              </a:extLst>
            </p:cNvPr>
            <p:cNvSpPr/>
            <p:nvPr/>
          </p:nvSpPr>
          <p:spPr>
            <a:xfrm rot="16200000">
              <a:off x="1491252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弧 53">
              <a:extLst>
                <a:ext uri="{FF2B5EF4-FFF2-40B4-BE49-F238E27FC236}">
                  <a16:creationId xmlns:a16="http://schemas.microsoft.com/office/drawing/2014/main" id="{B1E91A08-3FE2-20C8-94B3-839103DBDB46}"/>
                </a:ext>
              </a:extLst>
            </p:cNvPr>
            <p:cNvSpPr/>
            <p:nvPr/>
          </p:nvSpPr>
          <p:spPr>
            <a:xfrm rot="5400000">
              <a:off x="142119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BD38D152-7633-3C56-66F8-88D86ECF6575}"/>
                </a:ext>
              </a:extLst>
            </p:cNvPr>
            <p:cNvSpPr/>
            <p:nvPr/>
          </p:nvSpPr>
          <p:spPr>
            <a:xfrm rot="5400000">
              <a:off x="128107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B7E0786A-8C1B-5E49-1226-A62DDC40A44E}"/>
                </a:ext>
              </a:extLst>
            </p:cNvPr>
            <p:cNvSpPr/>
            <p:nvPr/>
          </p:nvSpPr>
          <p:spPr>
            <a:xfrm rot="5400000">
              <a:off x="1140952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1190FB12-F690-A38D-4F7A-A59FB98F01C6}"/>
                </a:ext>
              </a:extLst>
            </p:cNvPr>
            <p:cNvSpPr/>
            <p:nvPr/>
          </p:nvSpPr>
          <p:spPr>
            <a:xfrm rot="16200000">
              <a:off x="1631371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弧 57">
              <a:extLst>
                <a:ext uri="{FF2B5EF4-FFF2-40B4-BE49-F238E27FC236}">
                  <a16:creationId xmlns:a16="http://schemas.microsoft.com/office/drawing/2014/main" id="{AD02C0FF-6F1F-6E49-075A-9A2055B6CE94}"/>
                </a:ext>
              </a:extLst>
            </p:cNvPr>
            <p:cNvSpPr/>
            <p:nvPr/>
          </p:nvSpPr>
          <p:spPr>
            <a:xfrm rot="5400000">
              <a:off x="156131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弧 58">
              <a:extLst>
                <a:ext uri="{FF2B5EF4-FFF2-40B4-BE49-F238E27FC236}">
                  <a16:creationId xmlns:a16="http://schemas.microsoft.com/office/drawing/2014/main" id="{F2D3A81E-77D8-50EF-6488-372D245DCF96}"/>
                </a:ext>
              </a:extLst>
            </p:cNvPr>
            <p:cNvSpPr/>
            <p:nvPr/>
          </p:nvSpPr>
          <p:spPr>
            <a:xfrm rot="16200000">
              <a:off x="1771491" y="2730137"/>
              <a:ext cx="591851" cy="24910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弧 59">
              <a:extLst>
                <a:ext uri="{FF2B5EF4-FFF2-40B4-BE49-F238E27FC236}">
                  <a16:creationId xmlns:a16="http://schemas.microsoft.com/office/drawing/2014/main" id="{0B75BDA7-0662-6D50-E894-96031EE7672A}"/>
                </a:ext>
              </a:extLst>
            </p:cNvPr>
            <p:cNvSpPr/>
            <p:nvPr/>
          </p:nvSpPr>
          <p:spPr>
            <a:xfrm rot="5400000">
              <a:off x="170143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E7A7FBEC-B0AF-1BFA-F58C-B7276FA1E8AC}"/>
                </a:ext>
              </a:extLst>
            </p:cNvPr>
            <p:cNvSpPr/>
            <p:nvPr/>
          </p:nvSpPr>
          <p:spPr>
            <a:xfrm rot="16200000">
              <a:off x="1911611" y="2730137"/>
              <a:ext cx="591851" cy="249102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7B9592B9-B1D2-FDEB-3BB1-BBB5258951F2}"/>
                </a:ext>
              </a:extLst>
            </p:cNvPr>
            <p:cNvSpPr/>
            <p:nvPr/>
          </p:nvSpPr>
          <p:spPr>
            <a:xfrm rot="5400000">
              <a:off x="1841551" y="2800196"/>
              <a:ext cx="591851" cy="108982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7B250CC0-AEDF-38BF-135A-10831EE2C6F6}"/>
                </a:ext>
              </a:extLst>
            </p:cNvPr>
            <p:cNvCxnSpPr/>
            <p:nvPr/>
          </p:nvCxnSpPr>
          <p:spPr>
            <a:xfrm flipH="1">
              <a:off x="2332088" y="2854688"/>
              <a:ext cx="186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D09854-E356-B64F-F85D-142B05123E64}"/>
              </a:ext>
            </a:extLst>
          </p:cNvPr>
          <p:cNvSpPr/>
          <p:nvPr/>
        </p:nvSpPr>
        <p:spPr>
          <a:xfrm>
            <a:off x="3103321" y="2014272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AC82667-EDF7-6C88-0E6D-B13DB35DD118}"/>
              </a:ext>
            </a:extLst>
          </p:cNvPr>
          <p:cNvSpPr/>
          <p:nvPr/>
        </p:nvSpPr>
        <p:spPr>
          <a:xfrm>
            <a:off x="959461" y="1934371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8E3632D-AF59-E9C9-FB9C-5F4F1F88C977}"/>
                  </a:ext>
                </a:extLst>
              </p:cNvPr>
              <p:cNvSpPr txBox="1"/>
              <p:nvPr/>
            </p:nvSpPr>
            <p:spPr>
              <a:xfrm>
                <a:off x="4269842" y="2227918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8E3632D-AF59-E9C9-FB9C-5F4F1F88C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2" y="2227918"/>
                <a:ext cx="353687" cy="276999"/>
              </a:xfrm>
              <a:prstGeom prst="rect">
                <a:avLst/>
              </a:prstGeom>
              <a:blipFill>
                <a:blip r:embed="rId3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右矢印 66">
            <a:extLst>
              <a:ext uri="{FF2B5EF4-FFF2-40B4-BE49-F238E27FC236}">
                <a16:creationId xmlns:a16="http://schemas.microsoft.com/office/drawing/2014/main" id="{38BD5E64-85AD-D44A-EC9E-76C65B12D990}"/>
              </a:ext>
            </a:extLst>
          </p:cNvPr>
          <p:cNvSpPr/>
          <p:nvPr/>
        </p:nvSpPr>
        <p:spPr>
          <a:xfrm>
            <a:off x="3794596" y="2124102"/>
            <a:ext cx="432043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>
            <a:extLst>
              <a:ext uri="{FF2B5EF4-FFF2-40B4-BE49-F238E27FC236}">
                <a16:creationId xmlns:a16="http://schemas.microsoft.com/office/drawing/2014/main" id="{56B92B6F-758A-CA17-0646-94AEC730BA33}"/>
              </a:ext>
            </a:extLst>
          </p:cNvPr>
          <p:cNvSpPr/>
          <p:nvPr/>
        </p:nvSpPr>
        <p:spPr>
          <a:xfrm rot="10800000">
            <a:off x="2645097" y="2124102"/>
            <a:ext cx="432043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5C62E194-0E10-8494-01B3-59AFFD1FA451}"/>
                  </a:ext>
                </a:extLst>
              </p:cNvPr>
              <p:cNvSpPr txBox="1"/>
              <p:nvPr/>
            </p:nvSpPr>
            <p:spPr>
              <a:xfrm>
                <a:off x="2756033" y="1810851"/>
                <a:ext cx="309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5C62E194-0E10-8494-01B3-59AFFD1F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033" y="1810851"/>
                <a:ext cx="309957" cy="276999"/>
              </a:xfrm>
              <a:prstGeom prst="rect">
                <a:avLst/>
              </a:prstGeom>
              <a:blipFill>
                <a:blip r:embed="rId4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3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9F728A-BBA7-C1C4-363E-9DF0A2980CB1}"/>
              </a:ext>
            </a:extLst>
          </p:cNvPr>
          <p:cNvSpPr/>
          <p:nvPr/>
        </p:nvSpPr>
        <p:spPr>
          <a:xfrm flipH="1">
            <a:off x="1991544" y="1196752"/>
            <a:ext cx="3622104" cy="1490464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785BDC-87CB-8180-88D7-7118F59D832E}"/>
              </a:ext>
            </a:extLst>
          </p:cNvPr>
          <p:cNvSpPr/>
          <p:nvPr/>
        </p:nvSpPr>
        <p:spPr>
          <a:xfrm rot="20256061">
            <a:off x="3857043" y="1348103"/>
            <a:ext cx="504056" cy="442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DC251-86EF-A0D3-28C8-F2357C9FFEE8}"/>
              </a:ext>
            </a:extLst>
          </p:cNvPr>
          <p:cNvSpPr/>
          <p:nvPr/>
        </p:nvSpPr>
        <p:spPr>
          <a:xfrm rot="20256061">
            <a:off x="5368052" y="795792"/>
            <a:ext cx="167605" cy="442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4527DBF-651A-F14E-59CA-5093134ED2E2}"/>
              </a:ext>
            </a:extLst>
          </p:cNvPr>
          <p:cNvGrpSpPr/>
          <p:nvPr/>
        </p:nvGrpSpPr>
        <p:grpSpPr>
          <a:xfrm rot="20238183">
            <a:off x="4328335" y="1066313"/>
            <a:ext cx="1078387" cy="388252"/>
            <a:chOff x="899592" y="2492896"/>
            <a:chExt cx="6768752" cy="1152128"/>
          </a:xfrm>
        </p:grpSpPr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5CA5B51A-F18C-E280-BE19-9CEF53341283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7E241419-8315-76AD-2EBF-DE4EBD1043DD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2E223998-0B9D-DBD7-E3B9-728ECE63A0C9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ADA5E836-1E13-8DE0-D660-01BA94662A3C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984F4C18-F5F4-4B9C-A3F5-C4E1F318029A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F557AD33-E7AF-FD2C-9572-580B54150495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A71CE8EF-8A65-4208-F26C-814974F7264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5EEA375A-45F0-0D2F-520A-0CEA4D3159EB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0B4C2CD2-3980-F1B3-D5D3-B6E3D3E8B57C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B49CE6-DBA1-0F44-FC17-65FBA49A09F3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D3E45A40-92BF-7F5F-2624-08643D060D37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3F639205-F07A-193A-08CE-0EDCFEFD70B7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7F35F647-FE2D-8DD9-3113-05BAB9DD8D95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C0E1EC5-D27A-3E39-F1F0-57B6607CC13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5B2D7089-051C-71AE-ADD6-16E49A88AD2B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下矢印 48">
            <a:extLst>
              <a:ext uri="{FF2B5EF4-FFF2-40B4-BE49-F238E27FC236}">
                <a16:creationId xmlns:a16="http://schemas.microsoft.com/office/drawing/2014/main" id="{59520F17-B912-EE91-F932-AD3F00DABAE6}"/>
              </a:ext>
            </a:extLst>
          </p:cNvPr>
          <p:cNvSpPr/>
          <p:nvPr/>
        </p:nvSpPr>
        <p:spPr>
          <a:xfrm>
            <a:off x="4045038" y="190463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7">
            <a:extLst>
              <a:ext uri="{FF2B5EF4-FFF2-40B4-BE49-F238E27FC236}">
                <a16:creationId xmlns:a16="http://schemas.microsoft.com/office/drawing/2014/main" id="{D2DE6FF6-49CA-BE33-4654-7D3E28ACF660}"/>
              </a:ext>
            </a:extLst>
          </p:cNvPr>
          <p:cNvSpPr/>
          <p:nvPr/>
        </p:nvSpPr>
        <p:spPr>
          <a:xfrm flipH="1">
            <a:off x="2567608" y="2456529"/>
            <a:ext cx="72008" cy="230688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/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下矢印 51">
            <a:extLst>
              <a:ext uri="{FF2B5EF4-FFF2-40B4-BE49-F238E27FC236}">
                <a16:creationId xmlns:a16="http://schemas.microsoft.com/office/drawing/2014/main" id="{C5E6ADF1-BF06-ADF3-1942-DA5337AFC6DC}"/>
              </a:ext>
            </a:extLst>
          </p:cNvPr>
          <p:cNvSpPr/>
          <p:nvPr/>
        </p:nvSpPr>
        <p:spPr>
          <a:xfrm rot="14822971">
            <a:off x="4365863" y="123240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/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33333" r="-61905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/>
              <p:nvPr/>
            </p:nvSpPr>
            <p:spPr>
              <a:xfrm>
                <a:off x="4328121" y="980728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21" y="980728"/>
                <a:ext cx="255711" cy="276999"/>
              </a:xfrm>
              <a:prstGeom prst="rect">
                <a:avLst/>
              </a:prstGeom>
              <a:blipFill>
                <a:blip r:embed="rId4"/>
                <a:stretch>
                  <a:fillRect l="-9524" r="-952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下矢印 54">
            <a:extLst>
              <a:ext uri="{FF2B5EF4-FFF2-40B4-BE49-F238E27FC236}">
                <a16:creationId xmlns:a16="http://schemas.microsoft.com/office/drawing/2014/main" id="{D1ED80FA-EE60-21F6-2840-B7B719F5062B}"/>
              </a:ext>
            </a:extLst>
          </p:cNvPr>
          <p:cNvSpPr/>
          <p:nvPr/>
        </p:nvSpPr>
        <p:spPr>
          <a:xfrm rot="9360369">
            <a:off x="3979256" y="1168174"/>
            <a:ext cx="150253" cy="600016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F830406-377A-7695-E3E0-ABEE484860C4}"/>
                  </a:ext>
                </a:extLst>
              </p:cNvPr>
              <p:cNvSpPr txBox="1"/>
              <p:nvPr/>
            </p:nvSpPr>
            <p:spPr>
              <a:xfrm>
                <a:off x="3705113" y="913887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F830406-377A-7695-E3E0-ABEE4848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13" y="913887"/>
                <a:ext cx="255711" cy="276999"/>
              </a:xfrm>
              <a:prstGeom prst="rect">
                <a:avLst/>
              </a:prstGeom>
              <a:blipFill>
                <a:blip r:embed="rId5"/>
                <a:stretch>
                  <a:fillRect l="-14286" r="-1428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0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FC1651-0F2B-1914-A5DF-38189ABFE7C7}"/>
              </a:ext>
            </a:extLst>
          </p:cNvPr>
          <p:cNvSpPr/>
          <p:nvPr/>
        </p:nvSpPr>
        <p:spPr>
          <a:xfrm>
            <a:off x="1919536" y="2708919"/>
            <a:ext cx="5472608" cy="2160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609568-3A95-0CC7-3817-7AC1E6D7A855}"/>
              </a:ext>
            </a:extLst>
          </p:cNvPr>
          <p:cNvCxnSpPr>
            <a:cxnSpLocks/>
          </p:cNvCxnSpPr>
          <p:nvPr/>
        </p:nvCxnSpPr>
        <p:spPr>
          <a:xfrm>
            <a:off x="1991544" y="1484784"/>
            <a:ext cx="1224136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25380C-B519-FB3A-0737-6EE553E30E4E}"/>
              </a:ext>
            </a:extLst>
          </p:cNvPr>
          <p:cNvCxnSpPr>
            <a:cxnSpLocks/>
          </p:cNvCxnSpPr>
          <p:nvPr/>
        </p:nvCxnSpPr>
        <p:spPr>
          <a:xfrm>
            <a:off x="3503712" y="116632"/>
            <a:ext cx="2592288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AECA9A-33F2-25DE-4879-8E8F58C5E9CD}"/>
              </a:ext>
            </a:extLst>
          </p:cNvPr>
          <p:cNvCxnSpPr/>
          <p:nvPr/>
        </p:nvCxnSpPr>
        <p:spPr>
          <a:xfrm>
            <a:off x="321568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F44B9A6-C321-B9C5-88E7-17BC0F87085D}"/>
              </a:ext>
            </a:extLst>
          </p:cNvPr>
          <p:cNvCxnSpPr/>
          <p:nvPr/>
        </p:nvCxnSpPr>
        <p:spPr>
          <a:xfrm>
            <a:off x="609600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F63E50D-8D8D-AF9F-9325-17EF37C05FFB}"/>
              </a:ext>
            </a:extLst>
          </p:cNvPr>
          <p:cNvCxnSpPr>
            <a:cxnSpLocks/>
          </p:cNvCxnSpPr>
          <p:nvPr/>
        </p:nvCxnSpPr>
        <p:spPr>
          <a:xfrm flipV="1">
            <a:off x="3575720" y="2708920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B2457F-FAED-6775-107D-F0D32AB1D5F2}"/>
              </a:ext>
            </a:extLst>
          </p:cNvPr>
          <p:cNvCxnSpPr>
            <a:cxnSpLocks/>
          </p:cNvCxnSpPr>
          <p:nvPr/>
        </p:nvCxnSpPr>
        <p:spPr>
          <a:xfrm flipV="1">
            <a:off x="2855640" y="90872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2E8D22-A61A-BBA0-3400-03B621EBEF9B}"/>
              </a:ext>
            </a:extLst>
          </p:cNvPr>
          <p:cNvCxnSpPr>
            <a:cxnSpLocks/>
          </p:cNvCxnSpPr>
          <p:nvPr/>
        </p:nvCxnSpPr>
        <p:spPr>
          <a:xfrm flipV="1">
            <a:off x="2495600" y="54868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EF0C0C9-101D-F58A-0835-2BB8C05DE2CC}"/>
              </a:ext>
            </a:extLst>
          </p:cNvPr>
          <p:cNvCxnSpPr>
            <a:cxnSpLocks/>
          </p:cNvCxnSpPr>
          <p:nvPr/>
        </p:nvCxnSpPr>
        <p:spPr>
          <a:xfrm flipV="1">
            <a:off x="2135560" y="18864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23A0E2-7C11-C71A-540C-4CBD0FFBB053}"/>
              </a:ext>
            </a:extLst>
          </p:cNvPr>
          <p:cNvCxnSpPr>
            <a:cxnSpLocks/>
          </p:cNvCxnSpPr>
          <p:nvPr/>
        </p:nvCxnSpPr>
        <p:spPr>
          <a:xfrm flipV="1">
            <a:off x="3693609" y="3060251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D89DB2F-D355-081A-EFF9-C0C7BE640825}"/>
              </a:ext>
            </a:extLst>
          </p:cNvPr>
          <p:cNvCxnSpPr>
            <a:cxnSpLocks/>
          </p:cNvCxnSpPr>
          <p:nvPr/>
        </p:nvCxnSpPr>
        <p:spPr>
          <a:xfrm flipV="1">
            <a:off x="3809162" y="3391828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4A416B-E083-6F1F-56BD-11F9DCCD6C07}"/>
              </a:ext>
            </a:extLst>
          </p:cNvPr>
          <p:cNvCxnSpPr>
            <a:cxnSpLocks/>
          </p:cNvCxnSpPr>
          <p:nvPr/>
        </p:nvCxnSpPr>
        <p:spPr>
          <a:xfrm flipV="1">
            <a:off x="3215680" y="126876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604862F-7ACB-4360-C925-EBE216FD59E7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108012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3B2A9F-92C1-1DBE-3BE7-64BAA32E537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655840" y="1988840"/>
            <a:ext cx="720080" cy="720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AE318D-2E20-60D5-DC21-777D88AD0AF2}"/>
              </a:ext>
            </a:extLst>
          </p:cNvPr>
          <p:cNvCxnSpPr>
            <a:cxnSpLocks/>
          </p:cNvCxnSpPr>
          <p:nvPr/>
        </p:nvCxnSpPr>
        <p:spPr>
          <a:xfrm flipV="1">
            <a:off x="5375920" y="2348880"/>
            <a:ext cx="360040" cy="36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>
            <a:extLst>
              <a:ext uri="{FF2B5EF4-FFF2-40B4-BE49-F238E27FC236}">
                <a16:creationId xmlns:a16="http://schemas.microsoft.com/office/drawing/2014/main" id="{B9B9E6A9-5F10-B6C0-4232-57019FDBDCAD}"/>
              </a:ext>
            </a:extLst>
          </p:cNvPr>
          <p:cNvSpPr/>
          <p:nvPr/>
        </p:nvSpPr>
        <p:spPr>
          <a:xfrm>
            <a:off x="2052507" y="1620091"/>
            <a:ext cx="2232248" cy="2232248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8272551C-DC3D-C48F-3E61-87AF75DC2A91}"/>
              </a:ext>
            </a:extLst>
          </p:cNvPr>
          <p:cNvSpPr/>
          <p:nvPr/>
        </p:nvSpPr>
        <p:spPr>
          <a:xfrm>
            <a:off x="2999656" y="1844824"/>
            <a:ext cx="1728192" cy="1728192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08E9C618-C81E-76B0-3DF0-8A50143C5DBD}"/>
              </a:ext>
            </a:extLst>
          </p:cNvPr>
          <p:cNvSpPr/>
          <p:nvPr/>
        </p:nvSpPr>
        <p:spPr>
          <a:xfrm>
            <a:off x="4025186" y="2115438"/>
            <a:ext cx="1178255" cy="1178255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602234BF-5C19-D19A-57D6-A402C2C2CDDF}"/>
              </a:ext>
            </a:extLst>
          </p:cNvPr>
          <p:cNvSpPr/>
          <p:nvPr/>
        </p:nvSpPr>
        <p:spPr>
          <a:xfrm>
            <a:off x="5102297" y="2449351"/>
            <a:ext cx="541901" cy="547601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933C513-15FA-C5EE-93A5-A718F7E015EB}"/>
              </a:ext>
            </a:extLst>
          </p:cNvPr>
          <p:cNvSpPr/>
          <p:nvPr/>
        </p:nvSpPr>
        <p:spPr>
          <a:xfrm>
            <a:off x="3902419" y="26755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D43846-009B-0E15-D7A7-A7005D6CF5D3}"/>
              </a:ext>
            </a:extLst>
          </p:cNvPr>
          <p:cNvSpPr/>
          <p:nvPr/>
        </p:nvSpPr>
        <p:spPr>
          <a:xfrm>
            <a:off x="4550492" y="268510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CC3707E-9544-5447-EC77-E695360E4E09}"/>
              </a:ext>
            </a:extLst>
          </p:cNvPr>
          <p:cNvSpPr/>
          <p:nvPr/>
        </p:nvSpPr>
        <p:spPr>
          <a:xfrm>
            <a:off x="5381815" y="267025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2B809CB-31E1-93DF-8651-40E4C9357EE0}"/>
              </a:ext>
            </a:extLst>
          </p:cNvPr>
          <p:cNvSpPr/>
          <p:nvPr/>
        </p:nvSpPr>
        <p:spPr>
          <a:xfrm>
            <a:off x="3187104" y="267501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FB8CB24-906B-D2EE-8276-D0AC2D7BECBF}"/>
              </a:ext>
            </a:extLst>
          </p:cNvPr>
          <p:cNvSpPr/>
          <p:nvPr/>
        </p:nvSpPr>
        <p:spPr>
          <a:xfrm>
            <a:off x="2495600" y="198884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A6CC25-C53E-9B1A-7A1D-3CE26ED64D63}"/>
              </a:ext>
            </a:extLst>
          </p:cNvPr>
          <p:cNvSpPr/>
          <p:nvPr/>
        </p:nvSpPr>
        <p:spPr>
          <a:xfrm>
            <a:off x="3215680" y="12687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FE465-7B6B-CE81-55D9-67A3D960830B}"/>
              </a:ext>
            </a:extLst>
          </p:cNvPr>
          <p:cNvSpPr/>
          <p:nvPr/>
        </p:nvSpPr>
        <p:spPr>
          <a:xfrm>
            <a:off x="2351584" y="548680"/>
            <a:ext cx="1728192" cy="1440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029B0E-954E-F717-E56F-45DB8153412E}"/>
              </a:ext>
            </a:extLst>
          </p:cNvPr>
          <p:cNvCxnSpPr>
            <a:stCxn id="2" idx="2"/>
          </p:cNvCxnSpPr>
          <p:nvPr/>
        </p:nvCxnSpPr>
        <p:spPr>
          <a:xfrm flipV="1">
            <a:off x="2495600" y="692696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5396A0-7882-FBEA-6C1F-749C1BF35C0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215680" y="16288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B5C2C1-30D5-841E-5583-97BF44F3CA6E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A14D9A-40F2-D2C3-900D-515BAB7EA59A}"/>
              </a:ext>
            </a:extLst>
          </p:cNvPr>
          <p:cNvCxnSpPr>
            <a:cxnSpLocks/>
          </p:cNvCxnSpPr>
          <p:nvPr/>
        </p:nvCxnSpPr>
        <p:spPr>
          <a:xfrm flipV="1">
            <a:off x="2855640" y="234888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918E2-8C2E-17E9-330D-026F5D7AC844}"/>
              </a:ext>
            </a:extLst>
          </p:cNvPr>
          <p:cNvSpPr/>
          <p:nvPr/>
        </p:nvSpPr>
        <p:spPr>
          <a:xfrm>
            <a:off x="2711624" y="3140968"/>
            <a:ext cx="28803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11D365-D2D8-183A-9714-29BEB2A4EAC9}"/>
              </a:ext>
            </a:extLst>
          </p:cNvPr>
          <p:cNvSpPr/>
          <p:nvPr/>
        </p:nvSpPr>
        <p:spPr>
          <a:xfrm>
            <a:off x="3791744" y="3140968"/>
            <a:ext cx="288032" cy="144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643787-EE88-EB63-9572-0B67150051CF}"/>
              </a:ext>
            </a:extLst>
          </p:cNvPr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6383232-CA0C-A068-13B3-81CF4C5C3C9B}"/>
              </a:ext>
            </a:extLst>
          </p:cNvPr>
          <p:cNvSpPr/>
          <p:nvPr/>
        </p:nvSpPr>
        <p:spPr>
          <a:xfrm>
            <a:off x="3503712" y="155679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F4CDE6-5ADA-B837-9BF2-5A9755BC49C3}"/>
              </a:ext>
            </a:extLst>
          </p:cNvPr>
          <p:cNvCxnSpPr>
            <a:cxnSpLocks/>
          </p:cNvCxnSpPr>
          <p:nvPr/>
        </p:nvCxnSpPr>
        <p:spPr>
          <a:xfrm flipV="1">
            <a:off x="3575720" y="692696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/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blipFill>
                <a:blip r:embed="rId2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/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D038E-09F2-5B5F-C99C-C4CFAE0860CB}"/>
              </a:ext>
            </a:extLst>
          </p:cNvPr>
          <p:cNvSpPr/>
          <p:nvPr/>
        </p:nvSpPr>
        <p:spPr>
          <a:xfrm rot="5400000">
            <a:off x="-348716" y="2240868"/>
            <a:ext cx="259228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312887-B363-4D1B-7044-AB9DB9EC09B3}"/>
              </a:ext>
            </a:extLst>
          </p:cNvPr>
          <p:cNvSpPr/>
          <p:nvPr/>
        </p:nvSpPr>
        <p:spPr>
          <a:xfrm>
            <a:off x="839416" y="3429000"/>
            <a:ext cx="280831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9D0AEA-92CA-F773-97A9-9EB5822A09E5}"/>
              </a:ext>
            </a:extLst>
          </p:cNvPr>
          <p:cNvSpPr/>
          <p:nvPr/>
        </p:nvSpPr>
        <p:spPr>
          <a:xfrm rot="3477656">
            <a:off x="700457" y="2562140"/>
            <a:ext cx="1790083" cy="153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2B22B2-8ED6-2220-66C4-A39D77B833C0}"/>
              </a:ext>
            </a:extLst>
          </p:cNvPr>
          <p:cNvCxnSpPr/>
          <p:nvPr/>
        </p:nvCxnSpPr>
        <p:spPr>
          <a:xfrm>
            <a:off x="1055440" y="1052736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6479AB0-84FD-CFF5-906A-959AF3071C52}"/>
              </a:ext>
            </a:extLst>
          </p:cNvPr>
          <p:cNvCxnSpPr>
            <a:cxnSpLocks/>
          </p:cNvCxnSpPr>
          <p:nvPr/>
        </p:nvCxnSpPr>
        <p:spPr>
          <a:xfrm>
            <a:off x="1055440" y="342900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C7EF4735-F83C-08D2-3C3C-151E4EF44064}"/>
              </a:ext>
            </a:extLst>
          </p:cNvPr>
          <p:cNvSpPr/>
          <p:nvPr/>
        </p:nvSpPr>
        <p:spPr>
          <a:xfrm rot="10800000">
            <a:off x="2135560" y="3068960"/>
            <a:ext cx="432048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F176461-7759-9818-89F0-BD973FAE924F}"/>
              </a:ext>
            </a:extLst>
          </p:cNvPr>
          <p:cNvSpPr/>
          <p:nvPr/>
        </p:nvSpPr>
        <p:spPr>
          <a:xfrm>
            <a:off x="1630462" y="3168774"/>
            <a:ext cx="197644" cy="24526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/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/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blipFill>
                <a:blip r:embed="rId3"/>
                <a:stretch>
                  <a:fillRect l="-4255" r="-212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306B52-423D-1816-1B69-364E911EFBC8}"/>
              </a:ext>
            </a:extLst>
          </p:cNvPr>
          <p:cNvCxnSpPr>
            <a:cxnSpLocks/>
          </p:cNvCxnSpPr>
          <p:nvPr/>
        </p:nvCxnSpPr>
        <p:spPr>
          <a:xfrm>
            <a:off x="1552984" y="2607929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/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l="-29787" r="-468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53D376-3D4E-DC63-DDE7-82BB1F7C00A1}"/>
              </a:ext>
            </a:extLst>
          </p:cNvPr>
          <p:cNvCxnSpPr/>
          <p:nvPr/>
        </p:nvCxnSpPr>
        <p:spPr>
          <a:xfrm>
            <a:off x="4511824" y="3429000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A0E6A2-E456-7EE7-FF02-9BCA600B5821}"/>
              </a:ext>
            </a:extLst>
          </p:cNvPr>
          <p:cNvCxnSpPr/>
          <p:nvPr/>
        </p:nvCxnSpPr>
        <p:spPr>
          <a:xfrm flipV="1">
            <a:off x="4655840" y="980728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544D87-44E9-5709-4DFF-677C7D7C205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94963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/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/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/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626645-76C5-9E67-FC42-73857E6DC700}"/>
              </a:ext>
            </a:extLst>
          </p:cNvPr>
          <p:cNvCxnSpPr>
            <a:cxnSpLocks/>
          </p:cNvCxnSpPr>
          <p:nvPr/>
        </p:nvCxnSpPr>
        <p:spPr>
          <a:xfrm>
            <a:off x="5131433" y="2708920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/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l="-29787" r="-4680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/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869</TotalTime>
  <Words>61</Words>
  <Application>Microsoft Macintosh PowerPoint</Application>
  <PresentationFormat>ワイド画面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70</cp:revision>
  <dcterms:created xsi:type="dcterms:W3CDTF">2023-02-12T13:06:45Z</dcterms:created>
  <dcterms:modified xsi:type="dcterms:W3CDTF">2023-06-15T00:36:16Z</dcterms:modified>
</cp:coreProperties>
</file>