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860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924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0.png"/><Relationship Id="rId10" Type="http://schemas.openxmlformats.org/officeDocument/2006/relationships/image" Target="../media/image21.png"/><Relationship Id="rId4" Type="http://schemas.openxmlformats.org/officeDocument/2006/relationships/image" Target="../media/image150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CE11007-C62D-2220-C902-32519715E555}"/>
              </a:ext>
            </a:extLst>
          </p:cNvPr>
          <p:cNvGrpSpPr/>
          <p:nvPr/>
        </p:nvGrpSpPr>
        <p:grpSpPr>
          <a:xfrm>
            <a:off x="2411760" y="2564904"/>
            <a:ext cx="1200133" cy="1440160"/>
            <a:chOff x="251520" y="548680"/>
            <a:chExt cx="3600400" cy="43204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803A51-EF19-DFD7-385F-5A04E164D7F6}"/>
                </a:ext>
              </a:extLst>
            </p:cNvPr>
            <p:cNvSpPr/>
            <p:nvPr/>
          </p:nvSpPr>
          <p:spPr>
            <a:xfrm>
              <a:off x="251520" y="548680"/>
              <a:ext cx="3600400" cy="43204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直角三角形 2">
              <a:extLst>
                <a:ext uri="{FF2B5EF4-FFF2-40B4-BE49-F238E27FC236}">
                  <a16:creationId xmlns:a16="http://schemas.microsoft.com/office/drawing/2014/main" id="{B65CF6B8-7389-3D19-E334-33DDCEC76E0B}"/>
                </a:ext>
              </a:extLst>
            </p:cNvPr>
            <p:cNvSpPr/>
            <p:nvPr/>
          </p:nvSpPr>
          <p:spPr>
            <a:xfrm>
              <a:off x="2411760" y="548680"/>
              <a:ext cx="1440160" cy="14401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ABDA8013-CBEC-4CAD-E791-40F8F6C34654}"/>
                </a:ext>
              </a:extLst>
            </p:cNvPr>
            <p:cNvSpPr/>
            <p:nvPr/>
          </p:nvSpPr>
          <p:spPr>
            <a:xfrm rot="10800000">
              <a:off x="241176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B4FA682-00DA-94F1-5E74-3E8F22AA2A30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25152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4E30139-71A8-F16D-1185-59A1A0D0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2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214A191-0F8D-1538-083E-8148BA73BC65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2C3960-C9A9-081D-5A77-43A78F29012E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385192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EB50A53-D172-0952-4334-D0AA0CDA74A6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>
              <a:off x="241176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D0D553F-18FB-53F7-3F91-9D87A869B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E53D70D-6817-97A4-3F51-15C415E165D9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41176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FB16491-04EB-4AD6-4C49-C1F4ABF32FC3}"/>
              </a:ext>
            </a:extLst>
          </p:cNvPr>
          <p:cNvGrpSpPr/>
          <p:nvPr/>
        </p:nvGrpSpPr>
        <p:grpSpPr>
          <a:xfrm>
            <a:off x="5652120" y="2564904"/>
            <a:ext cx="1200133" cy="1440160"/>
            <a:chOff x="4572000" y="548680"/>
            <a:chExt cx="3600400" cy="432048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ED6097F-EC83-3097-4541-A441CDF4C881}"/>
                </a:ext>
              </a:extLst>
            </p:cNvPr>
            <p:cNvSpPr/>
            <p:nvPr/>
          </p:nvSpPr>
          <p:spPr>
            <a:xfrm>
              <a:off x="4572000" y="548680"/>
              <a:ext cx="3600400" cy="43204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14E469E6-32C3-EF28-12C2-8C0E41F903A2}"/>
                </a:ext>
              </a:extLst>
            </p:cNvPr>
            <p:cNvSpPr/>
            <p:nvPr/>
          </p:nvSpPr>
          <p:spPr>
            <a:xfrm>
              <a:off x="6732240" y="548680"/>
              <a:ext cx="1440160" cy="14401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B372E292-593D-2906-E4D6-C8929CCFB00E}"/>
                </a:ext>
              </a:extLst>
            </p:cNvPr>
            <p:cNvSpPr/>
            <p:nvPr/>
          </p:nvSpPr>
          <p:spPr>
            <a:xfrm rot="10800000">
              <a:off x="673224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0A006A9-CC8A-DDA1-72C6-9AAB8DBEB799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457200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E122BD92-FDB7-9D7E-F54A-C448DEBBB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C042802B-73F5-5086-624A-F074C3EB58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3F240EA-9680-96D0-2DBE-62FCEBA6CA58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817240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92830397-25E1-B1D2-3D92-1A34B990AF99}"/>
                </a:ext>
              </a:extLst>
            </p:cNvPr>
            <p:cNvCxnSpPr>
              <a:cxnSpLocks/>
              <a:stCxn id="41" idx="4"/>
              <a:endCxn id="41" idx="0"/>
            </p:cNvCxnSpPr>
            <p:nvPr/>
          </p:nvCxnSpPr>
          <p:spPr>
            <a:xfrm>
              <a:off x="673224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173D861-1451-1C88-3AFE-2BB5EC51C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71AB522-FA51-1578-C267-182CD7C9A3B0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673224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DD84CE-B049-E825-E5F7-681CE68B7EF2}"/>
              </a:ext>
            </a:extLst>
          </p:cNvPr>
          <p:cNvSpPr txBox="1"/>
          <p:nvPr/>
        </p:nvSpPr>
        <p:spPr>
          <a:xfrm>
            <a:off x="2771800" y="476672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双対 </a:t>
            </a:r>
            <a:r>
              <a:rPr lang="en-US" altLang="ja-JP" sz="4000"/>
              <a:t>(dual)</a:t>
            </a:r>
            <a:endParaRPr kumimoji="1" lang="ja-JP" altLang="en-US" sz="40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AF1DFA4-0182-7617-D1AD-E91DE33108AE}"/>
              </a:ext>
            </a:extLst>
          </p:cNvPr>
          <p:cNvSpPr txBox="1"/>
          <p:nvPr/>
        </p:nvSpPr>
        <p:spPr>
          <a:xfrm>
            <a:off x="2987824" y="1484784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イメージ：裏返し</a:t>
            </a:r>
            <a:endParaRPr kumimoji="1" lang="ja-JP" altLang="en-US" sz="2400" dirty="0"/>
          </a:p>
        </p:txBody>
      </p:sp>
      <p:pic>
        <p:nvPicPr>
          <p:cNvPr id="1026" name="Picture 2" descr="くるっとした矢印のイラスト「上」">
            <a:extLst>
              <a:ext uri="{FF2B5EF4-FFF2-40B4-BE49-F238E27FC236}">
                <a16:creationId xmlns:a16="http://schemas.microsoft.com/office/drawing/2014/main" id="{33FD665C-03F5-E1BF-ECBE-DEEB138C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31399" flipH="1">
            <a:off x="4052490" y="2056402"/>
            <a:ext cx="1111944" cy="16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くるっとした矢印のイラスト「左」">
            <a:extLst>
              <a:ext uri="{FF2B5EF4-FFF2-40B4-BE49-F238E27FC236}">
                <a16:creationId xmlns:a16="http://schemas.microsoft.com/office/drawing/2014/main" id="{BAA98FDD-DFCD-F9EB-3EE8-A8B0AF24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7904" y="3356992"/>
            <a:ext cx="1645915" cy="9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4586DA-EDE6-C389-B9C3-92A3B4A90EDF}"/>
                  </a:ext>
                </a:extLst>
              </p:cNvPr>
              <p:cNvSpPr txBox="1"/>
              <p:nvPr/>
            </p:nvSpPr>
            <p:spPr>
              <a:xfrm>
                <a:off x="2669088" y="2924944"/>
                <a:ext cx="60676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4586DA-EDE6-C389-B9C3-92A3B4A9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88" y="2924944"/>
                <a:ext cx="60676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4DAE3F0-B4A8-F2FD-BB8A-42FDCDDED4BD}"/>
                  </a:ext>
                </a:extLst>
              </p:cNvPr>
              <p:cNvSpPr txBox="1"/>
              <p:nvPr/>
            </p:nvSpPr>
            <p:spPr>
              <a:xfrm>
                <a:off x="5940152" y="2852936"/>
                <a:ext cx="6220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4DAE3F0-B4A8-F2FD-BB8A-42FDCDDE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852936"/>
                <a:ext cx="62209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B74991-CC12-7200-4CAD-B0B7DC0AEC65}"/>
              </a:ext>
            </a:extLst>
          </p:cNvPr>
          <p:cNvSpPr txBox="1"/>
          <p:nvPr/>
        </p:nvSpPr>
        <p:spPr>
          <a:xfrm>
            <a:off x="467544" y="2996952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フーリエ変換</a:t>
            </a:r>
            <a:endParaRPr kumimoji="1" lang="ja-JP" altLang="en-US" sz="2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98245AC-14B6-BBB6-5BD6-D363B65D3B90}"/>
              </a:ext>
            </a:extLst>
          </p:cNvPr>
          <p:cNvSpPr txBox="1"/>
          <p:nvPr/>
        </p:nvSpPr>
        <p:spPr>
          <a:xfrm>
            <a:off x="323528" y="5085184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縦ベクトルと</a:t>
            </a:r>
            <a:endParaRPr kumimoji="1" lang="en-US" altLang="ja-JP" sz="2400"/>
          </a:p>
          <a:p>
            <a:r>
              <a:rPr lang="ja-JP" altLang="en-US" sz="2400"/>
              <a:t>横ベクトル</a:t>
            </a:r>
            <a:endParaRPr kumimoji="1" lang="ja-JP" altLang="en-US" sz="2400" dirty="0"/>
          </a:p>
        </p:txBody>
      </p:sp>
      <p:grpSp>
        <p:nvGrpSpPr>
          <p:cNvPr id="1046" name="グループ化 1045">
            <a:extLst>
              <a:ext uri="{FF2B5EF4-FFF2-40B4-BE49-F238E27FC236}">
                <a16:creationId xmlns:a16="http://schemas.microsoft.com/office/drawing/2014/main" id="{F71184E0-6F9A-A5AD-C06B-52CDE4D263ED}"/>
              </a:ext>
            </a:extLst>
          </p:cNvPr>
          <p:cNvGrpSpPr/>
          <p:nvPr/>
        </p:nvGrpSpPr>
        <p:grpSpPr>
          <a:xfrm>
            <a:off x="2411760" y="4797152"/>
            <a:ext cx="1200133" cy="1440160"/>
            <a:chOff x="251520" y="548680"/>
            <a:chExt cx="3600400" cy="4320480"/>
          </a:xfrm>
        </p:grpSpPr>
        <p:sp>
          <p:nvSpPr>
            <p:cNvPr id="1047" name="正方形/長方形 1046">
              <a:extLst>
                <a:ext uri="{FF2B5EF4-FFF2-40B4-BE49-F238E27FC236}">
                  <a16:creationId xmlns:a16="http://schemas.microsoft.com/office/drawing/2014/main" id="{A42C96EB-82B9-1049-C00A-3C64EF2154B2}"/>
                </a:ext>
              </a:extLst>
            </p:cNvPr>
            <p:cNvSpPr/>
            <p:nvPr/>
          </p:nvSpPr>
          <p:spPr>
            <a:xfrm>
              <a:off x="251520" y="548680"/>
              <a:ext cx="3600400" cy="43204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48" name="直角三角形 1047">
              <a:extLst>
                <a:ext uri="{FF2B5EF4-FFF2-40B4-BE49-F238E27FC236}">
                  <a16:creationId xmlns:a16="http://schemas.microsoft.com/office/drawing/2014/main" id="{18A30472-0676-BE02-0B06-C46A326E392E}"/>
                </a:ext>
              </a:extLst>
            </p:cNvPr>
            <p:cNvSpPr/>
            <p:nvPr/>
          </p:nvSpPr>
          <p:spPr>
            <a:xfrm>
              <a:off x="2411760" y="548680"/>
              <a:ext cx="1440160" cy="14401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49" name="直角三角形 1048">
              <a:extLst>
                <a:ext uri="{FF2B5EF4-FFF2-40B4-BE49-F238E27FC236}">
                  <a16:creationId xmlns:a16="http://schemas.microsoft.com/office/drawing/2014/main" id="{5880A947-53BF-EB18-0CBD-D634B2852B2A}"/>
                </a:ext>
              </a:extLst>
            </p:cNvPr>
            <p:cNvSpPr/>
            <p:nvPr/>
          </p:nvSpPr>
          <p:spPr>
            <a:xfrm rot="10800000">
              <a:off x="241176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050" name="直線コネクタ 1049">
              <a:extLst>
                <a:ext uri="{FF2B5EF4-FFF2-40B4-BE49-F238E27FC236}">
                  <a16:creationId xmlns:a16="http://schemas.microsoft.com/office/drawing/2014/main" id="{647F59D9-494F-2FBF-D474-6B2BA138BA13}"/>
                </a:ext>
              </a:extLst>
            </p:cNvPr>
            <p:cNvCxnSpPr>
              <a:cxnSpLocks/>
              <a:stCxn id="1049" idx="4"/>
            </p:cNvCxnSpPr>
            <p:nvPr/>
          </p:nvCxnSpPr>
          <p:spPr>
            <a:xfrm flipH="1">
              <a:off x="25152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>
              <a:extLst>
                <a:ext uri="{FF2B5EF4-FFF2-40B4-BE49-F238E27FC236}">
                  <a16:creationId xmlns:a16="http://schemas.microsoft.com/office/drawing/2014/main" id="{D14BE21F-C9E5-94D3-AD83-3999A2621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2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>
              <a:extLst>
                <a:ext uri="{FF2B5EF4-FFF2-40B4-BE49-F238E27FC236}">
                  <a16:creationId xmlns:a16="http://schemas.microsoft.com/office/drawing/2014/main" id="{56E7421F-01CD-CCF6-ED16-C76865D4B42E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>
              <a:extLst>
                <a:ext uri="{FF2B5EF4-FFF2-40B4-BE49-F238E27FC236}">
                  <a16:creationId xmlns:a16="http://schemas.microsoft.com/office/drawing/2014/main" id="{89A46002-5827-F772-FC27-8B61C64DB7C4}"/>
                </a:ext>
              </a:extLst>
            </p:cNvPr>
            <p:cNvCxnSpPr>
              <a:cxnSpLocks/>
              <a:stCxn id="1048" idx="4"/>
            </p:cNvCxnSpPr>
            <p:nvPr/>
          </p:nvCxnSpPr>
          <p:spPr>
            <a:xfrm>
              <a:off x="385192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>
              <a:extLst>
                <a:ext uri="{FF2B5EF4-FFF2-40B4-BE49-F238E27FC236}">
                  <a16:creationId xmlns:a16="http://schemas.microsoft.com/office/drawing/2014/main" id="{86F2CE8C-CF7A-4C9F-6C09-04A83029F49A}"/>
                </a:ext>
              </a:extLst>
            </p:cNvPr>
            <p:cNvCxnSpPr>
              <a:cxnSpLocks/>
              <a:stCxn id="1049" idx="4"/>
              <a:endCxn id="1049" idx="0"/>
            </p:cNvCxnSpPr>
            <p:nvPr/>
          </p:nvCxnSpPr>
          <p:spPr>
            <a:xfrm>
              <a:off x="241176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>
              <a:extLst>
                <a:ext uri="{FF2B5EF4-FFF2-40B4-BE49-F238E27FC236}">
                  <a16:creationId xmlns:a16="http://schemas.microsoft.com/office/drawing/2014/main" id="{EDC23DAE-80A3-6BF4-B5CF-D2C002C4F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>
              <a:extLst>
                <a:ext uri="{FF2B5EF4-FFF2-40B4-BE49-F238E27FC236}">
                  <a16:creationId xmlns:a16="http://schemas.microsoft.com/office/drawing/2014/main" id="{E108346F-ABFC-28BE-5596-97100CB8AE24}"/>
                </a:ext>
              </a:extLst>
            </p:cNvPr>
            <p:cNvCxnSpPr>
              <a:cxnSpLocks/>
              <a:stCxn id="1049" idx="4"/>
            </p:cNvCxnSpPr>
            <p:nvPr/>
          </p:nvCxnSpPr>
          <p:spPr>
            <a:xfrm>
              <a:off x="241176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76220CC8-BCB9-FD20-1BAC-AA605F0CF8AE}"/>
              </a:ext>
            </a:extLst>
          </p:cNvPr>
          <p:cNvGrpSpPr/>
          <p:nvPr/>
        </p:nvGrpSpPr>
        <p:grpSpPr>
          <a:xfrm>
            <a:off x="5652120" y="4797152"/>
            <a:ext cx="1200133" cy="1440160"/>
            <a:chOff x="4572000" y="548680"/>
            <a:chExt cx="3600400" cy="4320480"/>
          </a:xfrm>
        </p:grpSpPr>
        <p:sp>
          <p:nvSpPr>
            <p:cNvPr id="1058" name="正方形/長方形 1057">
              <a:extLst>
                <a:ext uri="{FF2B5EF4-FFF2-40B4-BE49-F238E27FC236}">
                  <a16:creationId xmlns:a16="http://schemas.microsoft.com/office/drawing/2014/main" id="{6134FEA1-E16F-B2D0-0442-9F53A9F31A3E}"/>
                </a:ext>
              </a:extLst>
            </p:cNvPr>
            <p:cNvSpPr/>
            <p:nvPr/>
          </p:nvSpPr>
          <p:spPr>
            <a:xfrm>
              <a:off x="4572000" y="548680"/>
              <a:ext cx="3600400" cy="43204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59" name="直角三角形 1058">
              <a:extLst>
                <a:ext uri="{FF2B5EF4-FFF2-40B4-BE49-F238E27FC236}">
                  <a16:creationId xmlns:a16="http://schemas.microsoft.com/office/drawing/2014/main" id="{2868D760-05B9-0AA5-F34E-3E642C6899D9}"/>
                </a:ext>
              </a:extLst>
            </p:cNvPr>
            <p:cNvSpPr/>
            <p:nvPr/>
          </p:nvSpPr>
          <p:spPr>
            <a:xfrm>
              <a:off x="6732240" y="548680"/>
              <a:ext cx="1440160" cy="14401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60" name="直角三角形 1059">
              <a:extLst>
                <a:ext uri="{FF2B5EF4-FFF2-40B4-BE49-F238E27FC236}">
                  <a16:creationId xmlns:a16="http://schemas.microsoft.com/office/drawing/2014/main" id="{0D67A036-436D-5C2E-CB6E-6BF5BF8B099F}"/>
                </a:ext>
              </a:extLst>
            </p:cNvPr>
            <p:cNvSpPr/>
            <p:nvPr/>
          </p:nvSpPr>
          <p:spPr>
            <a:xfrm rot="10800000">
              <a:off x="673224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061" name="直線コネクタ 1060">
              <a:extLst>
                <a:ext uri="{FF2B5EF4-FFF2-40B4-BE49-F238E27FC236}">
                  <a16:creationId xmlns:a16="http://schemas.microsoft.com/office/drawing/2014/main" id="{A4E88D55-7D64-88F4-A52A-B8B052A0885C}"/>
                </a:ext>
              </a:extLst>
            </p:cNvPr>
            <p:cNvCxnSpPr>
              <a:cxnSpLocks/>
              <a:stCxn id="1060" idx="4"/>
            </p:cNvCxnSpPr>
            <p:nvPr/>
          </p:nvCxnSpPr>
          <p:spPr>
            <a:xfrm flipH="1">
              <a:off x="457200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線コネクタ 1061">
              <a:extLst>
                <a:ext uri="{FF2B5EF4-FFF2-40B4-BE49-F238E27FC236}">
                  <a16:creationId xmlns:a16="http://schemas.microsoft.com/office/drawing/2014/main" id="{52F28FCC-8A59-FA6C-EEC1-B2979B947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線コネクタ 1062">
              <a:extLst>
                <a:ext uri="{FF2B5EF4-FFF2-40B4-BE49-F238E27FC236}">
                  <a16:creationId xmlns:a16="http://schemas.microsoft.com/office/drawing/2014/main" id="{F1E736B6-4FBA-77D8-719E-2E79A5B875C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線コネクタ 1063">
              <a:extLst>
                <a:ext uri="{FF2B5EF4-FFF2-40B4-BE49-F238E27FC236}">
                  <a16:creationId xmlns:a16="http://schemas.microsoft.com/office/drawing/2014/main" id="{C2CE0C4D-8701-079C-A7C0-5787B024456C}"/>
                </a:ext>
              </a:extLst>
            </p:cNvPr>
            <p:cNvCxnSpPr>
              <a:cxnSpLocks/>
              <a:stCxn id="1059" idx="4"/>
            </p:cNvCxnSpPr>
            <p:nvPr/>
          </p:nvCxnSpPr>
          <p:spPr>
            <a:xfrm>
              <a:off x="817240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線コネクタ 1064">
              <a:extLst>
                <a:ext uri="{FF2B5EF4-FFF2-40B4-BE49-F238E27FC236}">
                  <a16:creationId xmlns:a16="http://schemas.microsoft.com/office/drawing/2014/main" id="{315EEDDE-40B9-867D-D452-37FC08633EC8}"/>
                </a:ext>
              </a:extLst>
            </p:cNvPr>
            <p:cNvCxnSpPr>
              <a:cxnSpLocks/>
              <a:stCxn id="1060" idx="4"/>
              <a:endCxn id="1060" idx="0"/>
            </p:cNvCxnSpPr>
            <p:nvPr/>
          </p:nvCxnSpPr>
          <p:spPr>
            <a:xfrm>
              <a:off x="673224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線コネクタ 1065">
              <a:extLst>
                <a:ext uri="{FF2B5EF4-FFF2-40B4-BE49-F238E27FC236}">
                  <a16:creationId xmlns:a16="http://schemas.microsoft.com/office/drawing/2014/main" id="{925DD21A-1148-19A4-F9AF-A17D58C18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>
              <a:extLst>
                <a:ext uri="{FF2B5EF4-FFF2-40B4-BE49-F238E27FC236}">
                  <a16:creationId xmlns:a16="http://schemas.microsoft.com/office/drawing/2014/main" id="{01E1C41A-E7EB-5ED5-7C4C-C42840E3F517}"/>
                </a:ext>
              </a:extLst>
            </p:cNvPr>
            <p:cNvCxnSpPr>
              <a:cxnSpLocks/>
              <a:stCxn id="1060" idx="4"/>
            </p:cNvCxnSpPr>
            <p:nvPr/>
          </p:nvCxnSpPr>
          <p:spPr>
            <a:xfrm>
              <a:off x="673224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8" name="Picture 2" descr="くるっとした矢印のイラスト「上」">
            <a:extLst>
              <a:ext uri="{FF2B5EF4-FFF2-40B4-BE49-F238E27FC236}">
                <a16:creationId xmlns:a16="http://schemas.microsoft.com/office/drawing/2014/main" id="{7EAA285E-053E-20A8-581F-821F98B3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31399" flipH="1">
            <a:off x="4196506" y="4288650"/>
            <a:ext cx="1111944" cy="16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" descr="くるっとした矢印のイラスト「左」">
            <a:extLst>
              <a:ext uri="{FF2B5EF4-FFF2-40B4-BE49-F238E27FC236}">
                <a16:creationId xmlns:a16="http://schemas.microsoft.com/office/drawing/2014/main" id="{7CABF56A-0D2E-B76C-378E-83CE10F9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7904" y="5589240"/>
            <a:ext cx="1645915" cy="9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72" name="テキスト ボックス 1071">
                <a:extLst>
                  <a:ext uri="{FF2B5EF4-FFF2-40B4-BE49-F238E27FC236}">
                    <a16:creationId xmlns:a16="http://schemas.microsoft.com/office/drawing/2014/main" id="{F02A3B7A-84EA-F044-B2E2-4F5703F1F57D}"/>
                  </a:ext>
                </a:extLst>
              </p:cNvPr>
              <p:cNvSpPr txBox="1"/>
              <p:nvPr/>
            </p:nvSpPr>
            <p:spPr>
              <a:xfrm>
                <a:off x="2445312" y="5517232"/>
                <a:ext cx="1118576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72" name="テキスト ボックス 1071">
                <a:extLst>
                  <a:ext uri="{FF2B5EF4-FFF2-40B4-BE49-F238E27FC236}">
                    <a16:creationId xmlns:a16="http://schemas.microsoft.com/office/drawing/2014/main" id="{F02A3B7A-84EA-F044-B2E2-4F5703F1F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312" y="5517232"/>
                <a:ext cx="1118576" cy="424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73" name="テキスト ボックス 1072">
                <a:extLst>
                  <a:ext uri="{FF2B5EF4-FFF2-40B4-BE49-F238E27FC236}">
                    <a16:creationId xmlns:a16="http://schemas.microsoft.com/office/drawing/2014/main" id="{0D6ED6AB-854C-BA47-6F16-49A576B2FE7B}"/>
                  </a:ext>
                </a:extLst>
              </p:cNvPr>
              <p:cNvSpPr txBox="1"/>
              <p:nvPr/>
            </p:nvSpPr>
            <p:spPr>
              <a:xfrm>
                <a:off x="5868144" y="5301208"/>
                <a:ext cx="628762" cy="658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073" name="テキスト ボックス 1072">
                <a:extLst>
                  <a:ext uri="{FF2B5EF4-FFF2-40B4-BE49-F238E27FC236}">
                    <a16:creationId xmlns:a16="http://schemas.microsoft.com/office/drawing/2014/main" id="{0D6ED6AB-854C-BA47-6F16-49A576B2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1208"/>
                <a:ext cx="628762" cy="6581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88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D5E64F-CC5A-2390-6D5A-83C3856D2B55}"/>
              </a:ext>
            </a:extLst>
          </p:cNvPr>
          <p:cNvSpPr txBox="1"/>
          <p:nvPr/>
        </p:nvSpPr>
        <p:spPr>
          <a:xfrm>
            <a:off x="2627784" y="411357"/>
            <a:ext cx="3676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共役 </a:t>
            </a:r>
            <a:r>
              <a:rPr lang="en-US" altLang="ja-JP" sz="4000"/>
              <a:t>(conjugate)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336668-B779-20EB-A43F-5AD229318C89}"/>
              </a:ext>
            </a:extLst>
          </p:cNvPr>
          <p:cNvSpPr txBox="1"/>
          <p:nvPr/>
        </p:nvSpPr>
        <p:spPr>
          <a:xfrm>
            <a:off x="3419872" y="127545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イメージ：分解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5B5C483-390D-4AC3-86E3-26B4A71D4A1A}"/>
              </a:ext>
            </a:extLst>
          </p:cNvPr>
          <p:cNvSpPr/>
          <p:nvPr/>
        </p:nvSpPr>
        <p:spPr>
          <a:xfrm>
            <a:off x="1979712" y="3645024"/>
            <a:ext cx="1152128" cy="1152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DE1929A-41E6-3F12-5348-A97D0F1796D9}"/>
              </a:ext>
            </a:extLst>
          </p:cNvPr>
          <p:cNvGrpSpPr/>
          <p:nvPr/>
        </p:nvGrpSpPr>
        <p:grpSpPr>
          <a:xfrm>
            <a:off x="1619672" y="5301208"/>
            <a:ext cx="1152128" cy="1152128"/>
            <a:chOff x="4499992" y="3429000"/>
            <a:chExt cx="2160240" cy="2160240"/>
          </a:xfrm>
        </p:grpSpPr>
        <p:sp>
          <p:nvSpPr>
            <p:cNvPr id="6" name="弦 5">
              <a:extLst>
                <a:ext uri="{FF2B5EF4-FFF2-40B4-BE49-F238E27FC236}">
                  <a16:creationId xmlns:a16="http://schemas.microsoft.com/office/drawing/2014/main" id="{58A612B1-E860-F672-DA8F-493017D262B5}"/>
                </a:ext>
              </a:extLst>
            </p:cNvPr>
            <p:cNvSpPr/>
            <p:nvPr/>
          </p:nvSpPr>
          <p:spPr>
            <a:xfrm>
              <a:off x="449999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C2CA7DB-3DDB-1534-1FB6-963701AB51F5}"/>
                </a:ext>
              </a:extLst>
            </p:cNvPr>
            <p:cNvSpPr/>
            <p:nvPr/>
          </p:nvSpPr>
          <p:spPr>
            <a:xfrm>
              <a:off x="5580112" y="4149080"/>
              <a:ext cx="288032" cy="720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44F77C5-4AB9-2E90-EDE2-B4199E938B34}"/>
              </a:ext>
            </a:extLst>
          </p:cNvPr>
          <p:cNvGrpSpPr/>
          <p:nvPr/>
        </p:nvGrpSpPr>
        <p:grpSpPr>
          <a:xfrm>
            <a:off x="2339752" y="5301208"/>
            <a:ext cx="1152128" cy="1152128"/>
            <a:chOff x="5220072" y="3429000"/>
            <a:chExt cx="2160240" cy="216024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268ED017-632C-3BFA-B324-4C2C5429C535}"/>
                </a:ext>
              </a:extLst>
            </p:cNvPr>
            <p:cNvSpPr/>
            <p:nvPr/>
          </p:nvSpPr>
          <p:spPr>
            <a:xfrm rot="10800000">
              <a:off x="522007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A5CFBDA-2917-1334-8A57-ED5C54EE017A}"/>
                </a:ext>
              </a:extLst>
            </p:cNvPr>
            <p:cNvSpPr/>
            <p:nvPr/>
          </p:nvSpPr>
          <p:spPr>
            <a:xfrm>
              <a:off x="6228184" y="414908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CAAD24-F1F6-5C9B-65AB-C858A5F3D504}"/>
              </a:ext>
            </a:extLst>
          </p:cNvPr>
          <p:cNvGrpSpPr/>
          <p:nvPr/>
        </p:nvGrpSpPr>
        <p:grpSpPr>
          <a:xfrm>
            <a:off x="1619672" y="2132856"/>
            <a:ext cx="1152128" cy="1152128"/>
            <a:chOff x="251520" y="4509120"/>
            <a:chExt cx="2160240" cy="2160240"/>
          </a:xfrm>
        </p:grpSpPr>
        <p:sp>
          <p:nvSpPr>
            <p:cNvPr id="13" name="弦 12">
              <a:extLst>
                <a:ext uri="{FF2B5EF4-FFF2-40B4-BE49-F238E27FC236}">
                  <a16:creationId xmlns:a16="http://schemas.microsoft.com/office/drawing/2014/main" id="{DF9DC419-CB43-E671-E9C4-DB73D1CDFE07}"/>
                </a:ext>
              </a:extLst>
            </p:cNvPr>
            <p:cNvSpPr/>
            <p:nvPr/>
          </p:nvSpPr>
          <p:spPr>
            <a:xfrm>
              <a:off x="251520" y="450912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C922377-8BB8-5B54-53DE-4462BB76FC86}"/>
                </a:ext>
              </a:extLst>
            </p:cNvPr>
            <p:cNvSpPr/>
            <p:nvPr/>
          </p:nvSpPr>
          <p:spPr>
            <a:xfrm rot="5400000">
              <a:off x="935596" y="5337212"/>
              <a:ext cx="1152128" cy="50405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02E196B-BB33-0D75-134E-DDE07A8EC218}"/>
              </a:ext>
            </a:extLst>
          </p:cNvPr>
          <p:cNvGrpSpPr/>
          <p:nvPr/>
        </p:nvGrpSpPr>
        <p:grpSpPr>
          <a:xfrm>
            <a:off x="2339752" y="2132856"/>
            <a:ext cx="1152128" cy="1152128"/>
            <a:chOff x="1979711" y="4423724"/>
            <a:chExt cx="2160240" cy="2160240"/>
          </a:xfrm>
        </p:grpSpPr>
        <p:sp>
          <p:nvSpPr>
            <p:cNvPr id="14" name="弦 13">
              <a:extLst>
                <a:ext uri="{FF2B5EF4-FFF2-40B4-BE49-F238E27FC236}">
                  <a16:creationId xmlns:a16="http://schemas.microsoft.com/office/drawing/2014/main" id="{626E1839-67A5-16EA-E27B-C59D2F886546}"/>
                </a:ext>
              </a:extLst>
            </p:cNvPr>
            <p:cNvSpPr/>
            <p:nvPr/>
          </p:nvSpPr>
          <p:spPr>
            <a:xfrm rot="10800000">
              <a:off x="1979711" y="4423724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6ED065C9-01AA-47C5-0A3D-8D50B9FF5708}"/>
                </a:ext>
              </a:extLst>
            </p:cNvPr>
            <p:cNvSpPr/>
            <p:nvPr/>
          </p:nvSpPr>
          <p:spPr>
            <a:xfrm rot="5400000">
              <a:off x="2627784" y="5150498"/>
              <a:ext cx="1224136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D520CF-6DFE-FD7C-6769-017A88BD3179}"/>
                  </a:ext>
                </a:extLst>
              </p:cNvPr>
              <p:cNvSpPr txBox="1"/>
              <p:nvPr/>
            </p:nvSpPr>
            <p:spPr>
              <a:xfrm>
                <a:off x="2339752" y="3933056"/>
                <a:ext cx="4167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D520CF-6DFE-FD7C-6769-017A88BD3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933056"/>
                <a:ext cx="4167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69A238-4580-D07D-9432-EED78BD61F4D}"/>
                  </a:ext>
                </a:extLst>
              </p:cNvPr>
              <p:cNvSpPr txBox="1"/>
              <p:nvPr/>
            </p:nvSpPr>
            <p:spPr>
              <a:xfrm>
                <a:off x="1763688" y="2348880"/>
                <a:ext cx="4070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69A238-4580-D07D-9432-EED78BD6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348880"/>
                <a:ext cx="40703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341DCC0-036C-F7AA-53D3-D6F4B39C9097}"/>
                  </a:ext>
                </a:extLst>
              </p:cNvPr>
              <p:cNvSpPr txBox="1"/>
              <p:nvPr/>
            </p:nvSpPr>
            <p:spPr>
              <a:xfrm>
                <a:off x="2987824" y="2348880"/>
                <a:ext cx="4066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341DCC0-036C-F7AA-53D3-D6F4B39C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348880"/>
                <a:ext cx="40665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7770BA5-B651-17FB-A9B1-DE1E33EC871A}"/>
                  </a:ext>
                </a:extLst>
              </p:cNvPr>
              <p:cNvSpPr txBox="1"/>
              <p:nvPr/>
            </p:nvSpPr>
            <p:spPr>
              <a:xfrm>
                <a:off x="1793829" y="5589240"/>
                <a:ext cx="32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7770BA5-B651-17FB-A9B1-DE1E33EC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29" y="5589240"/>
                <a:ext cx="32989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AE397B0-58CA-FD5B-FFC9-C585EE6817F7}"/>
                  </a:ext>
                </a:extLst>
              </p:cNvPr>
              <p:cNvSpPr txBox="1"/>
              <p:nvPr/>
            </p:nvSpPr>
            <p:spPr>
              <a:xfrm>
                <a:off x="2915816" y="5589240"/>
                <a:ext cx="4560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AE397B0-58CA-FD5B-FFC9-C585EE68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589240"/>
                <a:ext cx="45608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矢印: 上 25">
            <a:extLst>
              <a:ext uri="{FF2B5EF4-FFF2-40B4-BE49-F238E27FC236}">
                <a16:creationId xmlns:a16="http://schemas.microsoft.com/office/drawing/2014/main" id="{3A281B8B-95A6-645E-EEB4-2B9AB579E35D}"/>
              </a:ext>
            </a:extLst>
          </p:cNvPr>
          <p:cNvSpPr/>
          <p:nvPr/>
        </p:nvSpPr>
        <p:spPr>
          <a:xfrm rot="10800000">
            <a:off x="2339752" y="4941168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矢印: 上 26">
            <a:extLst>
              <a:ext uri="{FF2B5EF4-FFF2-40B4-BE49-F238E27FC236}">
                <a16:creationId xmlns:a16="http://schemas.microsoft.com/office/drawing/2014/main" id="{6E1E9620-3F15-0C55-A5BD-C7570CEA4D37}"/>
              </a:ext>
            </a:extLst>
          </p:cNvPr>
          <p:cNvSpPr/>
          <p:nvPr/>
        </p:nvSpPr>
        <p:spPr>
          <a:xfrm>
            <a:off x="2339752" y="3140968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5ABB565-CA25-9F05-2948-4677F4E0CC0D}"/>
              </a:ext>
            </a:extLst>
          </p:cNvPr>
          <p:cNvSpPr/>
          <p:nvPr/>
        </p:nvSpPr>
        <p:spPr>
          <a:xfrm>
            <a:off x="6084168" y="3501008"/>
            <a:ext cx="1152128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593AB53-BD63-5F35-6FFA-0075C2901009}"/>
              </a:ext>
            </a:extLst>
          </p:cNvPr>
          <p:cNvGrpSpPr/>
          <p:nvPr/>
        </p:nvGrpSpPr>
        <p:grpSpPr>
          <a:xfrm>
            <a:off x="5724128" y="5229200"/>
            <a:ext cx="1152128" cy="1152128"/>
            <a:chOff x="4499992" y="3429000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弦 29">
              <a:extLst>
                <a:ext uri="{FF2B5EF4-FFF2-40B4-BE49-F238E27FC236}">
                  <a16:creationId xmlns:a16="http://schemas.microsoft.com/office/drawing/2014/main" id="{F4B7A15F-3D56-2D7D-1AEC-33D0610C9710}"/>
                </a:ext>
              </a:extLst>
            </p:cNvPr>
            <p:cNvSpPr/>
            <p:nvPr/>
          </p:nvSpPr>
          <p:spPr>
            <a:xfrm>
              <a:off x="449999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6B6C5D4-8010-069A-9985-90FCB1C1F90D}"/>
                </a:ext>
              </a:extLst>
            </p:cNvPr>
            <p:cNvSpPr/>
            <p:nvPr/>
          </p:nvSpPr>
          <p:spPr>
            <a:xfrm>
              <a:off x="5580112" y="4149080"/>
              <a:ext cx="288032" cy="7200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2D2A23-34D4-C8E4-7529-65EA6191D11D}"/>
              </a:ext>
            </a:extLst>
          </p:cNvPr>
          <p:cNvGrpSpPr/>
          <p:nvPr/>
        </p:nvGrpSpPr>
        <p:grpSpPr>
          <a:xfrm>
            <a:off x="6444208" y="5229200"/>
            <a:ext cx="1152128" cy="1152128"/>
            <a:chOff x="5220072" y="3429000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弦 32">
              <a:extLst>
                <a:ext uri="{FF2B5EF4-FFF2-40B4-BE49-F238E27FC236}">
                  <a16:creationId xmlns:a16="http://schemas.microsoft.com/office/drawing/2014/main" id="{478C6FBC-CD4C-79E2-5FF9-C0DDB8A1914A}"/>
                </a:ext>
              </a:extLst>
            </p:cNvPr>
            <p:cNvSpPr/>
            <p:nvPr/>
          </p:nvSpPr>
          <p:spPr>
            <a:xfrm rot="10800000">
              <a:off x="522007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33B8452-B24F-6D57-9848-6F6AA1A01678}"/>
                </a:ext>
              </a:extLst>
            </p:cNvPr>
            <p:cNvSpPr/>
            <p:nvPr/>
          </p:nvSpPr>
          <p:spPr>
            <a:xfrm>
              <a:off x="6228184" y="414908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60B627C-FB17-2FB1-7238-847F2A272739}"/>
              </a:ext>
            </a:extLst>
          </p:cNvPr>
          <p:cNvGrpSpPr/>
          <p:nvPr/>
        </p:nvGrpSpPr>
        <p:grpSpPr>
          <a:xfrm>
            <a:off x="5724128" y="1988840"/>
            <a:ext cx="1152128" cy="1152128"/>
            <a:chOff x="251520" y="4509120"/>
            <a:chExt cx="2160240" cy="2160240"/>
          </a:xfrm>
        </p:grpSpPr>
        <p:sp>
          <p:nvSpPr>
            <p:cNvPr id="36" name="弦 35">
              <a:extLst>
                <a:ext uri="{FF2B5EF4-FFF2-40B4-BE49-F238E27FC236}">
                  <a16:creationId xmlns:a16="http://schemas.microsoft.com/office/drawing/2014/main" id="{30C9D20D-865A-56DB-AEE0-FD54C16ADAC5}"/>
                </a:ext>
              </a:extLst>
            </p:cNvPr>
            <p:cNvSpPr/>
            <p:nvPr/>
          </p:nvSpPr>
          <p:spPr>
            <a:xfrm>
              <a:off x="251520" y="450912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1303CDE3-0CE9-5257-78A4-7DC7FD245F1E}"/>
                </a:ext>
              </a:extLst>
            </p:cNvPr>
            <p:cNvSpPr/>
            <p:nvPr/>
          </p:nvSpPr>
          <p:spPr>
            <a:xfrm rot="5400000">
              <a:off x="935596" y="5337212"/>
              <a:ext cx="1152128" cy="5040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7630A52-680D-CA1C-4C15-5794BFA55932}"/>
              </a:ext>
            </a:extLst>
          </p:cNvPr>
          <p:cNvGrpSpPr/>
          <p:nvPr/>
        </p:nvGrpSpPr>
        <p:grpSpPr>
          <a:xfrm>
            <a:off x="6444208" y="1988840"/>
            <a:ext cx="1152128" cy="1152128"/>
            <a:chOff x="1979711" y="4423724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弦 38">
              <a:extLst>
                <a:ext uri="{FF2B5EF4-FFF2-40B4-BE49-F238E27FC236}">
                  <a16:creationId xmlns:a16="http://schemas.microsoft.com/office/drawing/2014/main" id="{8B053478-2DA8-923F-DD3A-BDAD18975B2F}"/>
                </a:ext>
              </a:extLst>
            </p:cNvPr>
            <p:cNvSpPr/>
            <p:nvPr/>
          </p:nvSpPr>
          <p:spPr>
            <a:xfrm rot="10800000">
              <a:off x="1979711" y="4423724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759F8765-6CA0-DB47-96A4-DE93C37F4159}"/>
                </a:ext>
              </a:extLst>
            </p:cNvPr>
            <p:cNvSpPr/>
            <p:nvPr/>
          </p:nvSpPr>
          <p:spPr>
            <a:xfrm rot="5400000">
              <a:off x="2627784" y="5150498"/>
              <a:ext cx="1224136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5DA4F6D-2B4D-6442-0760-FA3AAB747BC3}"/>
                  </a:ext>
                </a:extLst>
              </p:cNvPr>
              <p:cNvSpPr txBox="1"/>
              <p:nvPr/>
            </p:nvSpPr>
            <p:spPr>
              <a:xfrm>
                <a:off x="6444208" y="3789040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5DA4F6D-2B4D-6442-0760-FA3AAB74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789040"/>
                <a:ext cx="47808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7DB7F2C-F81C-D0A2-5838-3053B724EF24}"/>
                  </a:ext>
                </a:extLst>
              </p:cNvPr>
              <p:cNvSpPr txBox="1"/>
              <p:nvPr/>
            </p:nvSpPr>
            <p:spPr>
              <a:xfrm>
                <a:off x="5868144" y="2204864"/>
                <a:ext cx="4312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7DB7F2C-F81C-D0A2-5838-3053B724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04864"/>
                <a:ext cx="431272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F8A7800-307D-E918-CDC1-949796E22E05}"/>
                  </a:ext>
                </a:extLst>
              </p:cNvPr>
              <p:cNvSpPr txBox="1"/>
              <p:nvPr/>
            </p:nvSpPr>
            <p:spPr>
              <a:xfrm>
                <a:off x="7092280" y="2204864"/>
                <a:ext cx="4066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F8A7800-307D-E918-CDC1-949796E2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204864"/>
                <a:ext cx="406650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7F25C51-EB04-D2B4-0BEA-7D4A97A20EC8}"/>
                  </a:ext>
                </a:extLst>
              </p:cNvPr>
              <p:cNvSpPr txBox="1"/>
              <p:nvPr/>
            </p:nvSpPr>
            <p:spPr>
              <a:xfrm>
                <a:off x="5898285" y="5517232"/>
                <a:ext cx="44531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7F25C51-EB04-D2B4-0BEA-7D4A97A2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85" y="5517232"/>
                <a:ext cx="44531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61A98E2-58CF-2BBA-9D01-BFDB9AC0C422}"/>
                  </a:ext>
                </a:extLst>
              </p:cNvPr>
              <p:cNvSpPr txBox="1"/>
              <p:nvPr/>
            </p:nvSpPr>
            <p:spPr>
              <a:xfrm>
                <a:off x="7068242" y="5517232"/>
                <a:ext cx="4560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61A98E2-58CF-2BBA-9D01-BFDB9AC0C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242" y="5517232"/>
                <a:ext cx="456086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矢印: 上 45">
            <a:extLst>
              <a:ext uri="{FF2B5EF4-FFF2-40B4-BE49-F238E27FC236}">
                <a16:creationId xmlns:a16="http://schemas.microsoft.com/office/drawing/2014/main" id="{CC483214-4AE4-68E8-8C44-45EBA30A9242}"/>
              </a:ext>
            </a:extLst>
          </p:cNvPr>
          <p:cNvSpPr/>
          <p:nvPr/>
        </p:nvSpPr>
        <p:spPr>
          <a:xfrm rot="10800000">
            <a:off x="6444208" y="4797152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矢印: 上 46">
            <a:extLst>
              <a:ext uri="{FF2B5EF4-FFF2-40B4-BE49-F238E27FC236}">
                <a16:creationId xmlns:a16="http://schemas.microsoft.com/office/drawing/2014/main" id="{638FF111-86E7-850F-B987-9EE43DC3FAFD}"/>
              </a:ext>
            </a:extLst>
          </p:cNvPr>
          <p:cNvSpPr/>
          <p:nvPr/>
        </p:nvSpPr>
        <p:spPr>
          <a:xfrm>
            <a:off x="6444208" y="2996952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EA4270-7A32-CEDC-C1F3-725B8F8D351D}"/>
              </a:ext>
            </a:extLst>
          </p:cNvPr>
          <p:cNvSpPr txBox="1"/>
          <p:nvPr/>
        </p:nvSpPr>
        <p:spPr>
          <a:xfrm>
            <a:off x="334414" y="40050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量子力学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10EC572-D3A4-3B3B-2C62-67DFA0CC5FC3}"/>
              </a:ext>
            </a:extLst>
          </p:cNvPr>
          <p:cNvSpPr txBox="1"/>
          <p:nvPr/>
        </p:nvSpPr>
        <p:spPr>
          <a:xfrm>
            <a:off x="7524328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熱</a:t>
            </a:r>
            <a:r>
              <a:rPr kumimoji="1" lang="ja-JP" altLang="en-US" sz="2400"/>
              <a:t>力学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24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1840" y="126876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7200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69168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00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69168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3799790" y="1576670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/>
          <p:cNvSpPr/>
          <p:nvPr/>
        </p:nvSpPr>
        <p:spPr>
          <a:xfrm>
            <a:off x="5148064" y="2924944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5" name="楕円 34"/>
          <p:cNvSpPr/>
          <p:nvPr/>
        </p:nvSpPr>
        <p:spPr>
          <a:xfrm>
            <a:off x="2339752" y="299695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6" name="楕円 35"/>
          <p:cNvSpPr/>
          <p:nvPr/>
        </p:nvSpPr>
        <p:spPr>
          <a:xfrm>
            <a:off x="4499992" y="26369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楕円 36"/>
          <p:cNvSpPr/>
          <p:nvPr/>
        </p:nvSpPr>
        <p:spPr>
          <a:xfrm>
            <a:off x="2987824" y="3306688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楕円 37"/>
          <p:cNvSpPr/>
          <p:nvPr/>
        </p:nvSpPr>
        <p:spPr>
          <a:xfrm>
            <a:off x="3635896" y="44371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198884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0" name="直線コネクタ 39"/>
          <p:cNvCxnSpPr>
            <a:stCxn id="33" idx="4"/>
            <a:endCxn id="35" idx="7"/>
          </p:cNvCxnSpPr>
          <p:nvPr/>
        </p:nvCxnSpPr>
        <p:spPr>
          <a:xfrm flipH="1">
            <a:off x="2505614" y="1770990"/>
            <a:ext cx="1391336" cy="12544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/>
            <a:stCxn id="33" idx="4"/>
            <a:endCxn id="37" idx="7"/>
          </p:cNvCxnSpPr>
          <p:nvPr/>
        </p:nvCxnSpPr>
        <p:spPr>
          <a:xfrm flipH="1">
            <a:off x="3153686" y="1770990"/>
            <a:ext cx="743264" cy="15641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4"/>
            <a:endCxn id="36" idx="1"/>
          </p:cNvCxnSpPr>
          <p:nvPr/>
        </p:nvCxnSpPr>
        <p:spPr>
          <a:xfrm>
            <a:off x="3896950" y="1770990"/>
            <a:ext cx="631500" cy="8943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3" idx="4"/>
            <a:endCxn id="34" idx="2"/>
          </p:cNvCxnSpPr>
          <p:nvPr/>
        </p:nvCxnSpPr>
        <p:spPr>
          <a:xfrm>
            <a:off x="3896950" y="1770990"/>
            <a:ext cx="1251114" cy="12511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37" idx="5"/>
            <a:endCxn id="38" idx="1"/>
          </p:cNvCxnSpPr>
          <p:nvPr/>
        </p:nvCxnSpPr>
        <p:spPr>
          <a:xfrm>
            <a:off x="3153686" y="3472550"/>
            <a:ext cx="510668" cy="9930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8" idx="7"/>
            <a:endCxn id="34" idx="4"/>
          </p:cNvCxnSpPr>
          <p:nvPr/>
        </p:nvCxnSpPr>
        <p:spPr>
          <a:xfrm flipV="1">
            <a:off x="3801758" y="3119264"/>
            <a:ext cx="1443466" cy="134630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/>
            <a:stCxn id="38" idx="0"/>
            <a:endCxn id="36" idx="4"/>
          </p:cNvCxnSpPr>
          <p:nvPr/>
        </p:nvCxnSpPr>
        <p:spPr>
          <a:xfrm flipV="1">
            <a:off x="3733056" y="2831232"/>
            <a:ext cx="864096" cy="16058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8" idx="2"/>
            <a:endCxn id="35" idx="5"/>
          </p:cNvCxnSpPr>
          <p:nvPr/>
        </p:nvCxnSpPr>
        <p:spPr>
          <a:xfrm flipH="1" flipV="1">
            <a:off x="2505614" y="3162814"/>
            <a:ext cx="1130282" cy="137145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6" idx="6"/>
            <a:endCxn id="34" idx="2"/>
          </p:cNvCxnSpPr>
          <p:nvPr/>
        </p:nvCxnSpPr>
        <p:spPr>
          <a:xfrm>
            <a:off x="4694312" y="2734072"/>
            <a:ext cx="453752" cy="28803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4" idx="3"/>
            <a:endCxn id="37" idx="6"/>
          </p:cNvCxnSpPr>
          <p:nvPr/>
        </p:nvCxnSpPr>
        <p:spPr>
          <a:xfrm flipH="1">
            <a:off x="3182144" y="3090806"/>
            <a:ext cx="1994378" cy="31304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7" idx="2"/>
            <a:endCxn id="35" idx="6"/>
          </p:cNvCxnSpPr>
          <p:nvPr/>
        </p:nvCxnSpPr>
        <p:spPr>
          <a:xfrm flipH="1" flipV="1">
            <a:off x="2534072" y="3094112"/>
            <a:ext cx="453752" cy="30973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6"/>
          </p:cNvCxnSpPr>
          <p:nvPr/>
        </p:nvCxnSpPr>
        <p:spPr>
          <a:xfrm flipH="1">
            <a:off x="2534072" y="2734072"/>
            <a:ext cx="196592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00D8422-B467-4FE2-9015-8EF12581A2CB}"/>
              </a:ext>
            </a:extLst>
          </p:cNvPr>
          <p:cNvCxnSpPr>
            <a:cxnSpLocks/>
          </p:cNvCxnSpPr>
          <p:nvPr/>
        </p:nvCxnSpPr>
        <p:spPr>
          <a:xfrm flipV="1">
            <a:off x="3840294" y="1252192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6E2FE1B-7841-0FC5-2036-0037204D5BE2}"/>
              </a:ext>
            </a:extLst>
          </p:cNvPr>
          <p:cNvCxnSpPr>
            <a:cxnSpLocks/>
          </p:cNvCxnSpPr>
          <p:nvPr/>
        </p:nvCxnSpPr>
        <p:spPr>
          <a:xfrm>
            <a:off x="1614389" y="2888705"/>
            <a:ext cx="423241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62671ED-82A7-4734-A540-753D4B94BB9B}"/>
              </a:ext>
            </a:extLst>
          </p:cNvPr>
          <p:cNvCxnSpPr>
            <a:cxnSpLocks/>
          </p:cNvCxnSpPr>
          <p:nvPr/>
        </p:nvCxnSpPr>
        <p:spPr>
          <a:xfrm>
            <a:off x="1310300" y="4133093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BA0374-4471-47A6-9978-86C784B3C597}"/>
              </a:ext>
            </a:extLst>
          </p:cNvPr>
          <p:cNvCxnSpPr>
            <a:cxnSpLocks/>
          </p:cNvCxnSpPr>
          <p:nvPr/>
        </p:nvCxnSpPr>
        <p:spPr>
          <a:xfrm flipV="1">
            <a:off x="1691680" y="1227934"/>
            <a:ext cx="0" cy="4001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3C67D47-D2C2-465C-9908-320396E30F6F}"/>
              </a:ext>
            </a:extLst>
          </p:cNvPr>
          <p:cNvSpPr/>
          <p:nvPr/>
        </p:nvSpPr>
        <p:spPr>
          <a:xfrm>
            <a:off x="1691680" y="980728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1780C45-4085-4891-8191-F4A4FD2B5B86}"/>
              </a:ext>
            </a:extLst>
          </p:cNvPr>
          <p:cNvCxnSpPr>
            <a:cxnSpLocks/>
          </p:cNvCxnSpPr>
          <p:nvPr/>
        </p:nvCxnSpPr>
        <p:spPr>
          <a:xfrm flipH="1">
            <a:off x="1310300" y="1179604"/>
            <a:ext cx="4536504" cy="39044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D53B0B11-EB89-4407-93E5-F066EC9C2369}"/>
              </a:ext>
            </a:extLst>
          </p:cNvPr>
          <p:cNvSpPr/>
          <p:nvPr/>
        </p:nvSpPr>
        <p:spPr>
          <a:xfrm>
            <a:off x="3768286" y="281669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0DC8BD-2AB0-4039-AA07-C6F3D0F25440}"/>
              </a:ext>
            </a:extLst>
          </p:cNvPr>
          <p:cNvSpPr txBox="1"/>
          <p:nvPr/>
        </p:nvSpPr>
        <p:spPr>
          <a:xfrm>
            <a:off x="1403648" y="406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/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/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/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/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/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F9E99E-58BB-154B-91A3-674BF639B260}"/>
                  </a:ext>
                </a:extLst>
              </p:cNvPr>
              <p:cNvSpPr txBox="1"/>
              <p:nvPr/>
            </p:nvSpPr>
            <p:spPr>
              <a:xfrm>
                <a:off x="1269350" y="4541776"/>
                <a:ext cx="306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F9E99E-58BB-154B-91A3-674BF639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50" y="4541776"/>
                <a:ext cx="306944" cy="430887"/>
              </a:xfrm>
              <a:prstGeom prst="rect">
                <a:avLst/>
              </a:prstGeom>
              <a:blipFill>
                <a:blip r:embed="rId7"/>
                <a:stretch>
                  <a:fillRect l="-23077" r="-23077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41EEDFD-D5E0-62E5-D14E-70EA644DC31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576294" y="4757219"/>
            <a:ext cx="230753" cy="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D8EBB7-9DE6-CE19-B557-E22479AD1812}"/>
                  </a:ext>
                </a:extLst>
              </p:cNvPr>
              <p:cNvSpPr txBox="1"/>
              <p:nvPr/>
            </p:nvSpPr>
            <p:spPr>
              <a:xfrm>
                <a:off x="1216952" y="2601253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D8EBB7-9DE6-CE19-B557-E22479AD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52" y="2601253"/>
                <a:ext cx="305917" cy="430887"/>
              </a:xfrm>
              <a:prstGeom prst="rect">
                <a:avLst/>
              </a:prstGeom>
              <a:blipFill>
                <a:blip r:embed="rId8"/>
                <a:stretch>
                  <a:fillRect l="-24000" r="-20000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3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0CC1181-FCC5-492F-A32E-1BBC6A74FEB3}"/>
              </a:ext>
            </a:extLst>
          </p:cNvPr>
          <p:cNvCxnSpPr>
            <a:cxnSpLocks/>
          </p:cNvCxnSpPr>
          <p:nvPr/>
        </p:nvCxnSpPr>
        <p:spPr>
          <a:xfrm>
            <a:off x="1331640" y="422108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10DC762-9DE1-4DF4-AE1E-5DC81FFC5891}"/>
              </a:ext>
            </a:extLst>
          </p:cNvPr>
          <p:cNvCxnSpPr>
            <a:cxnSpLocks/>
          </p:cNvCxnSpPr>
          <p:nvPr/>
        </p:nvCxnSpPr>
        <p:spPr>
          <a:xfrm flipV="1">
            <a:off x="1763688" y="131592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75C76-35A1-4BE4-BE29-92A0A44F581B}"/>
              </a:ext>
            </a:extLst>
          </p:cNvPr>
          <p:cNvSpPr txBox="1"/>
          <p:nvPr/>
        </p:nvSpPr>
        <p:spPr>
          <a:xfrm>
            <a:off x="1424988" y="4149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/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/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B792DD9-0BDB-41C2-A166-7DD42EDBAE4E}"/>
              </a:ext>
            </a:extLst>
          </p:cNvPr>
          <p:cNvSpPr/>
          <p:nvPr/>
        </p:nvSpPr>
        <p:spPr>
          <a:xfrm>
            <a:off x="1763688" y="112474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A8DC38-05E8-4E41-8734-9F2039C4D724}"/>
              </a:ext>
            </a:extLst>
          </p:cNvPr>
          <p:cNvCxnSpPr/>
          <p:nvPr/>
        </p:nvCxnSpPr>
        <p:spPr>
          <a:xfrm>
            <a:off x="4932040" y="270892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C070AC7-FCC7-4A97-89E0-6A19FC814EA0}"/>
              </a:ext>
            </a:extLst>
          </p:cNvPr>
          <p:cNvCxnSpPr/>
          <p:nvPr/>
        </p:nvCxnSpPr>
        <p:spPr>
          <a:xfrm flipH="1">
            <a:off x="1763688" y="2636912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/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/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/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/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/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/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501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6B3D5BB-72B6-4957-AA01-A7D15AAA44CE}"/>
              </a:ext>
            </a:extLst>
          </p:cNvPr>
          <p:cNvSpPr/>
          <p:nvPr/>
        </p:nvSpPr>
        <p:spPr>
          <a:xfrm>
            <a:off x="2555776" y="1412776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A3221CC-AE99-4FE4-81E5-E01C70285669}"/>
              </a:ext>
            </a:extLst>
          </p:cNvPr>
          <p:cNvCxnSpPr>
            <a:cxnSpLocks/>
          </p:cNvCxnSpPr>
          <p:nvPr/>
        </p:nvCxnSpPr>
        <p:spPr>
          <a:xfrm>
            <a:off x="2123728" y="386104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2130AC-C4E0-4556-927A-31F674F8C36C}"/>
              </a:ext>
            </a:extLst>
          </p:cNvPr>
          <p:cNvCxnSpPr>
            <a:cxnSpLocks/>
          </p:cNvCxnSpPr>
          <p:nvPr/>
        </p:nvCxnSpPr>
        <p:spPr>
          <a:xfrm flipV="1">
            <a:off x="2555776" y="95588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AAE6D-FA68-4A04-9ABE-BFC9CB889098}"/>
              </a:ext>
            </a:extLst>
          </p:cNvPr>
          <p:cNvSpPr txBox="1"/>
          <p:nvPr/>
        </p:nvSpPr>
        <p:spPr>
          <a:xfrm>
            <a:off x="2217076" y="37890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/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9D5103F-7D93-4E73-95D0-0B15C41233FA}"/>
              </a:ext>
            </a:extLst>
          </p:cNvPr>
          <p:cNvSpPr/>
          <p:nvPr/>
        </p:nvSpPr>
        <p:spPr>
          <a:xfrm>
            <a:off x="2555776" y="76470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11DF47-B026-4DC7-BB84-4D84517FC021}"/>
              </a:ext>
            </a:extLst>
          </p:cNvPr>
          <p:cNvCxnSpPr>
            <a:cxnSpLocks/>
          </p:cNvCxnSpPr>
          <p:nvPr/>
        </p:nvCxnSpPr>
        <p:spPr>
          <a:xfrm>
            <a:off x="6300192" y="1412776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4F4E7D-4F8C-4131-9F50-379C708B58FF}"/>
              </a:ext>
            </a:extLst>
          </p:cNvPr>
          <p:cNvCxnSpPr>
            <a:cxnSpLocks/>
          </p:cNvCxnSpPr>
          <p:nvPr/>
        </p:nvCxnSpPr>
        <p:spPr>
          <a:xfrm flipH="1">
            <a:off x="2555776" y="1412776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/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/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379EA5-1D41-4065-9D7E-A5A92D1C8384}"/>
              </a:ext>
            </a:extLst>
          </p:cNvPr>
          <p:cNvCxnSpPr>
            <a:cxnSpLocks/>
          </p:cNvCxnSpPr>
          <p:nvPr/>
        </p:nvCxnSpPr>
        <p:spPr>
          <a:xfrm flipH="1">
            <a:off x="5724128" y="2852936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/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/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F5FEF3-90D5-4DE6-ABC0-3FCECBB342D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10730" y="2406969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/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D400DF-B19C-483C-8269-2526E2C8A6AC}"/>
              </a:ext>
            </a:extLst>
          </p:cNvPr>
          <p:cNvSpPr txBox="1"/>
          <p:nvPr/>
        </p:nvSpPr>
        <p:spPr>
          <a:xfrm>
            <a:off x="6213083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B5388-E5C7-4D4C-B71C-3D710B4F995B}"/>
              </a:ext>
            </a:extLst>
          </p:cNvPr>
          <p:cNvSpPr txBox="1"/>
          <p:nvPr/>
        </p:nvSpPr>
        <p:spPr>
          <a:xfrm>
            <a:off x="16441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03729E-F5AF-4D94-8FD5-1A03854A70D3}"/>
              </a:ext>
            </a:extLst>
          </p:cNvPr>
          <p:cNvSpPr txBox="1"/>
          <p:nvPr/>
        </p:nvSpPr>
        <p:spPr>
          <a:xfrm>
            <a:off x="3188747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241AA0-9395-458B-A897-17075C10305C}"/>
              </a:ext>
            </a:extLst>
          </p:cNvPr>
          <p:cNvCxnSpPr/>
          <p:nvPr/>
        </p:nvCxnSpPr>
        <p:spPr>
          <a:xfrm>
            <a:off x="3116739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45B48E-A315-4CBD-9D4A-BA6EEB81FFBD}"/>
              </a:ext>
            </a:extLst>
          </p:cNvPr>
          <p:cNvCxnSpPr>
            <a:cxnSpLocks/>
          </p:cNvCxnSpPr>
          <p:nvPr/>
        </p:nvCxnSpPr>
        <p:spPr>
          <a:xfrm>
            <a:off x="4844931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64CCA39-3E36-4422-BACE-0E7A6AE2120B}"/>
              </a:ext>
            </a:extLst>
          </p:cNvPr>
          <p:cNvCxnSpPr/>
          <p:nvPr/>
        </p:nvCxnSpPr>
        <p:spPr>
          <a:xfrm>
            <a:off x="3908827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9BED302-6441-4483-A16B-78AC2D8E6A05}"/>
              </a:ext>
            </a:extLst>
          </p:cNvPr>
          <p:cNvSpPr/>
          <p:nvPr/>
        </p:nvSpPr>
        <p:spPr>
          <a:xfrm>
            <a:off x="506095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A99B691-2CFA-4BF8-AC17-32AD374D4F9D}"/>
              </a:ext>
            </a:extLst>
          </p:cNvPr>
          <p:cNvSpPr/>
          <p:nvPr/>
        </p:nvSpPr>
        <p:spPr>
          <a:xfrm>
            <a:off x="4052843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4B8553-3634-482D-BAD5-DF53A0829AA6}"/>
              </a:ext>
            </a:extLst>
          </p:cNvPr>
          <p:cNvSpPr/>
          <p:nvPr/>
        </p:nvSpPr>
        <p:spPr>
          <a:xfrm>
            <a:off x="3226251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1282DDE-1580-46C3-89D4-8E03B1B4FB9A}"/>
              </a:ext>
            </a:extLst>
          </p:cNvPr>
          <p:cNvCxnSpPr>
            <a:stCxn id="17" idx="0"/>
            <a:endCxn id="23" idx="4"/>
          </p:cNvCxnSpPr>
          <p:nvPr/>
        </p:nvCxnSpPr>
        <p:spPr>
          <a:xfrm rot="16200000" flipV="1">
            <a:off x="5892823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0979A42-C053-4F62-BF2C-035C189F2299}"/>
              </a:ext>
            </a:extLst>
          </p:cNvPr>
          <p:cNvCxnSpPr>
            <a:cxnSpLocks/>
            <a:stCxn id="19" idx="0"/>
            <a:endCxn id="24" idx="4"/>
          </p:cNvCxnSpPr>
          <p:nvPr/>
        </p:nvCxnSpPr>
        <p:spPr>
          <a:xfrm rot="16200000" flipV="1">
            <a:off x="4030487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C40B70F-6983-4DE9-91B7-5C4EA416329F}"/>
              </a:ext>
            </a:extLst>
          </p:cNvPr>
          <p:cNvCxnSpPr>
            <a:stCxn id="18" idx="0"/>
            <a:endCxn id="25" idx="4"/>
          </p:cNvCxnSpPr>
          <p:nvPr/>
        </p:nvCxnSpPr>
        <p:spPr>
          <a:xfrm rot="5400000" flipH="1" flipV="1">
            <a:off x="2105022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/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/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75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EB3F0A-B96E-0668-C249-25304A0E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14" y="404664"/>
            <a:ext cx="5765800" cy="39624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CCAC3CE-162C-1972-DDC7-B346976EA237}"/>
              </a:ext>
            </a:extLst>
          </p:cNvPr>
          <p:cNvCxnSpPr>
            <a:cxnSpLocks/>
          </p:cNvCxnSpPr>
          <p:nvPr/>
        </p:nvCxnSpPr>
        <p:spPr>
          <a:xfrm>
            <a:off x="2120010" y="4149080"/>
            <a:ext cx="50405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AD9CB9D-E117-13DD-AA81-ABF43C3D174C}"/>
              </a:ext>
            </a:extLst>
          </p:cNvPr>
          <p:cNvCxnSpPr>
            <a:cxnSpLocks/>
          </p:cNvCxnSpPr>
          <p:nvPr/>
        </p:nvCxnSpPr>
        <p:spPr>
          <a:xfrm flipV="1">
            <a:off x="2408042" y="836712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D33982-6FB4-55EE-534F-2ADB936565A1}"/>
                  </a:ext>
                </a:extLst>
              </p:cNvPr>
              <p:cNvSpPr txBox="1"/>
              <p:nvPr/>
            </p:nvSpPr>
            <p:spPr>
              <a:xfrm>
                <a:off x="3401053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D33982-6FB4-55EE-534F-2ADB93656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53" y="4407495"/>
                <a:ext cx="2390078" cy="553998"/>
              </a:xfrm>
              <a:prstGeom prst="rect">
                <a:avLst/>
              </a:prstGeom>
              <a:blipFill>
                <a:blip r:embed="rId3"/>
                <a:stretch>
                  <a:fillRect l="-3158" r="-263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E4DC5C-F6DB-6595-2128-F4D7E159777C}"/>
              </a:ext>
            </a:extLst>
          </p:cNvPr>
          <p:cNvSpPr txBox="1"/>
          <p:nvPr/>
        </p:nvSpPr>
        <p:spPr>
          <a:xfrm>
            <a:off x="6497397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2D255-D56F-1FF0-83A3-5C21F762C154}"/>
              </a:ext>
            </a:extLst>
          </p:cNvPr>
          <p:cNvSpPr txBox="1"/>
          <p:nvPr/>
        </p:nvSpPr>
        <p:spPr>
          <a:xfrm>
            <a:off x="448725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C9A65-C7D0-C8CF-223D-F09367698159}"/>
              </a:ext>
            </a:extLst>
          </p:cNvPr>
          <p:cNvSpPr txBox="1"/>
          <p:nvPr/>
        </p:nvSpPr>
        <p:spPr>
          <a:xfrm>
            <a:off x="347306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4415C9-F42B-0C1D-D2C8-4281CCEF2F4E}"/>
              </a:ext>
            </a:extLst>
          </p:cNvPr>
          <p:cNvCxnSpPr/>
          <p:nvPr/>
        </p:nvCxnSpPr>
        <p:spPr>
          <a:xfrm>
            <a:off x="3401053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1C045FE-B641-217D-817F-3ECF37BF65CB}"/>
              </a:ext>
            </a:extLst>
          </p:cNvPr>
          <p:cNvCxnSpPr>
            <a:cxnSpLocks/>
          </p:cNvCxnSpPr>
          <p:nvPr/>
        </p:nvCxnSpPr>
        <p:spPr>
          <a:xfrm>
            <a:off x="5129245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1395606-A611-4FB6-0107-ED16CFC45658}"/>
              </a:ext>
            </a:extLst>
          </p:cNvPr>
          <p:cNvCxnSpPr/>
          <p:nvPr/>
        </p:nvCxnSpPr>
        <p:spPr>
          <a:xfrm>
            <a:off x="4193141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22">
            <a:extLst>
              <a:ext uri="{FF2B5EF4-FFF2-40B4-BE49-F238E27FC236}">
                <a16:creationId xmlns:a16="http://schemas.microsoft.com/office/drawing/2014/main" id="{476A2A98-F7FE-BC4C-00AB-A2AC7109BE7E}"/>
              </a:ext>
            </a:extLst>
          </p:cNvPr>
          <p:cNvSpPr/>
          <p:nvPr/>
        </p:nvSpPr>
        <p:spPr>
          <a:xfrm>
            <a:off x="5345269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3">
            <a:extLst>
              <a:ext uri="{FF2B5EF4-FFF2-40B4-BE49-F238E27FC236}">
                <a16:creationId xmlns:a16="http://schemas.microsoft.com/office/drawing/2014/main" id="{7C4CF7B1-DB6F-B73A-8219-B856E7EF0DA5}"/>
              </a:ext>
            </a:extLst>
          </p:cNvPr>
          <p:cNvSpPr/>
          <p:nvPr/>
        </p:nvSpPr>
        <p:spPr>
          <a:xfrm>
            <a:off x="4337157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4">
            <a:extLst>
              <a:ext uri="{FF2B5EF4-FFF2-40B4-BE49-F238E27FC236}">
                <a16:creationId xmlns:a16="http://schemas.microsoft.com/office/drawing/2014/main" id="{F8EC0AF3-6FF3-C95F-610C-8AFE783C3D36}"/>
              </a:ext>
            </a:extLst>
          </p:cNvPr>
          <p:cNvSpPr/>
          <p:nvPr/>
        </p:nvSpPr>
        <p:spPr>
          <a:xfrm>
            <a:off x="351056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25">
            <a:extLst>
              <a:ext uri="{FF2B5EF4-FFF2-40B4-BE49-F238E27FC236}">
                <a16:creationId xmlns:a16="http://schemas.microsoft.com/office/drawing/2014/main" id="{CFB716F8-9F75-6B25-4927-1FF934919096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rot="16200000" flipV="1">
            <a:off x="6177137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26">
            <a:extLst>
              <a:ext uri="{FF2B5EF4-FFF2-40B4-BE49-F238E27FC236}">
                <a16:creationId xmlns:a16="http://schemas.microsoft.com/office/drawing/2014/main" id="{1855B4D8-E938-49CA-9AC1-E38795A56AE3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rot="16200000" flipV="1">
            <a:off x="4314801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27">
            <a:extLst>
              <a:ext uri="{FF2B5EF4-FFF2-40B4-BE49-F238E27FC236}">
                <a16:creationId xmlns:a16="http://schemas.microsoft.com/office/drawing/2014/main" id="{E367E7F3-896B-2BAB-FE5E-001D05810043}"/>
              </a:ext>
            </a:extLst>
          </p:cNvPr>
          <p:cNvCxnSpPr>
            <a:stCxn id="9" idx="0"/>
            <a:endCxn id="16" idx="4"/>
          </p:cNvCxnSpPr>
          <p:nvPr/>
        </p:nvCxnSpPr>
        <p:spPr>
          <a:xfrm rot="5400000" flipH="1" flipV="1">
            <a:off x="2389336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B45E52A-4F4C-EC91-1B23-CF39DADD8951}"/>
              </a:ext>
            </a:extLst>
          </p:cNvPr>
          <p:cNvSpPr/>
          <p:nvPr/>
        </p:nvSpPr>
        <p:spPr>
          <a:xfrm>
            <a:off x="2408042" y="1412776"/>
            <a:ext cx="4320480" cy="273630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2933B94-6550-0FF5-4996-8102AAC50B2A}"/>
              </a:ext>
            </a:extLst>
          </p:cNvPr>
          <p:cNvCxnSpPr>
            <a:cxnSpLocks/>
          </p:cNvCxnSpPr>
          <p:nvPr/>
        </p:nvCxnSpPr>
        <p:spPr>
          <a:xfrm flipH="1">
            <a:off x="6023541" y="3119353"/>
            <a:ext cx="9284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D5634B-41BA-2E7B-47B7-9951620E316A}"/>
                  </a:ext>
                </a:extLst>
              </p:cNvPr>
              <p:cNvSpPr txBox="1"/>
              <p:nvPr/>
            </p:nvSpPr>
            <p:spPr>
              <a:xfrm>
                <a:off x="7017995" y="2680445"/>
                <a:ext cx="2018501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D5634B-41BA-2E7B-47B7-9951620E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95" y="2680445"/>
                <a:ext cx="2018501" cy="800347"/>
              </a:xfrm>
              <a:prstGeom prst="rect">
                <a:avLst/>
              </a:prstGeom>
              <a:blipFill>
                <a:blip r:embed="rId4"/>
                <a:stretch>
                  <a:fillRect l="-35000" t="-193750" r="-3125" b="-27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94CF586-FCCF-0BC7-C1E1-1B0B4F10D8F3}"/>
                  </a:ext>
                </a:extLst>
              </p:cNvPr>
              <p:cNvSpPr txBox="1"/>
              <p:nvPr/>
            </p:nvSpPr>
            <p:spPr>
              <a:xfrm>
                <a:off x="117417" y="2265139"/>
                <a:ext cx="2088392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94CF586-FCCF-0BC7-C1E1-1B0B4F1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" y="2265139"/>
                <a:ext cx="2088392" cy="830612"/>
              </a:xfrm>
              <a:prstGeom prst="rect">
                <a:avLst/>
              </a:prstGeom>
              <a:blipFill>
                <a:blip r:embed="rId5"/>
                <a:stretch>
                  <a:fillRect l="-33333" t="-183333" r="-3030" b="-26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D0B1425-C8F6-3B26-E007-3ADBEE79C3A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05809" y="2680445"/>
            <a:ext cx="5038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B1369F-CACA-8270-E0E1-5C21A7D8F59F}"/>
                  </a:ext>
                </a:extLst>
              </p:cNvPr>
              <p:cNvSpPr txBox="1"/>
              <p:nvPr/>
            </p:nvSpPr>
            <p:spPr>
              <a:xfrm>
                <a:off x="1792818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B1369F-CACA-8270-E0E1-5C21A7D8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18" y="119675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E95FC8-4B64-9524-0500-7A7843ED8EAA}"/>
                  </a:ext>
                </a:extLst>
              </p:cNvPr>
              <p:cNvSpPr txBox="1"/>
              <p:nvPr/>
            </p:nvSpPr>
            <p:spPr>
              <a:xfrm>
                <a:off x="6283071" y="41009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E95FC8-4B64-9524-0500-7A7843ED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71" y="41009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B2F00F-C9B0-1405-C759-F9BDF61E8F09}"/>
                  </a:ext>
                </a:extLst>
              </p:cNvPr>
              <p:cNvSpPr txBox="1"/>
              <p:nvPr/>
            </p:nvSpPr>
            <p:spPr>
              <a:xfrm>
                <a:off x="6993040" y="953907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B2F00F-C9B0-1405-C759-F9BDF61E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40" y="953907"/>
                <a:ext cx="1656184" cy="430887"/>
              </a:xfrm>
              <a:prstGeom prst="rect">
                <a:avLst/>
              </a:prstGeom>
              <a:blipFill>
                <a:blip r:embed="rId8"/>
                <a:stretch>
                  <a:fillRect l="-758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51E75A6-F7AA-652B-53B5-8D865913FE5A}"/>
                  </a:ext>
                </a:extLst>
              </p:cNvPr>
              <p:cNvSpPr txBox="1"/>
              <p:nvPr/>
            </p:nvSpPr>
            <p:spPr>
              <a:xfrm>
                <a:off x="5336856" y="57238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51E75A6-F7AA-652B-53B5-8D865913F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56" y="572382"/>
                <a:ext cx="1656184" cy="430887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7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4368</TotalTime>
  <Words>145</Words>
  <Application>Microsoft Office PowerPoint</Application>
  <PresentationFormat>画面に合わせる (4:3)</PresentationFormat>
  <Paragraphs>65</Paragraphs>
  <Slides>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858</cp:revision>
  <dcterms:created xsi:type="dcterms:W3CDTF">2016-11-24T05:38:34Z</dcterms:created>
  <dcterms:modified xsi:type="dcterms:W3CDTF">2023-06-10T02:22:17Z</dcterms:modified>
</cp:coreProperties>
</file>