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3" autoAdjust="0"/>
    <p:restoredTop sz="9483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2023/5/1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草原の背景イラスト">
            <a:extLst>
              <a:ext uri="{FF2B5EF4-FFF2-40B4-BE49-F238E27FC236}">
                <a16:creationId xmlns:a16="http://schemas.microsoft.com/office/drawing/2014/main" id="{DFF1EC48-15A6-E71B-4EEF-4E8FB887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3" y="1501075"/>
            <a:ext cx="5973972" cy="17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0CEC21-4E70-51CD-CA3F-724333EB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49" y="3067091"/>
            <a:ext cx="5787145" cy="1538483"/>
          </a:xfrm>
          <a:prstGeom prst="rect">
            <a:avLst/>
          </a:prstGeom>
        </p:spPr>
      </p:pic>
      <p:pic>
        <p:nvPicPr>
          <p:cNvPr id="6" name="Picture 4" descr="探検家・考古学者のイラスト（女性）">
            <a:extLst>
              <a:ext uri="{FF2B5EF4-FFF2-40B4-BE49-F238E27FC236}">
                <a16:creationId xmlns:a16="http://schemas.microsoft.com/office/drawing/2014/main" id="{F50ED899-F35B-E7AF-50B3-79F6E252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1240518" cy="15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7CA4DD-B0DC-8539-1A27-4A97A2047577}"/>
              </a:ext>
            </a:extLst>
          </p:cNvPr>
          <p:cNvSpPr txBox="1"/>
          <p:nvPr/>
        </p:nvSpPr>
        <p:spPr>
          <a:xfrm>
            <a:off x="1779979" y="1196752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433956-FFA3-9E99-BE54-815DCA3CEF69}"/>
              </a:ext>
            </a:extLst>
          </p:cNvPr>
          <p:cNvSpPr txBox="1"/>
          <p:nvPr/>
        </p:nvSpPr>
        <p:spPr>
          <a:xfrm>
            <a:off x="6084168" y="4149080"/>
            <a:ext cx="486081" cy="7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06A770-7382-1D90-6ADF-E1664FDABA2D}"/>
              </a:ext>
            </a:extLst>
          </p:cNvPr>
          <p:cNvCxnSpPr>
            <a:cxnSpLocks/>
          </p:cNvCxnSpPr>
          <p:nvPr/>
        </p:nvCxnSpPr>
        <p:spPr>
          <a:xfrm>
            <a:off x="2003050" y="1921304"/>
            <a:ext cx="2993853" cy="1189845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F2A469-8249-54A1-1103-54CD39A14B87}"/>
              </a:ext>
            </a:extLst>
          </p:cNvPr>
          <p:cNvCxnSpPr>
            <a:cxnSpLocks/>
          </p:cNvCxnSpPr>
          <p:nvPr/>
        </p:nvCxnSpPr>
        <p:spPr>
          <a:xfrm>
            <a:off x="4949817" y="3067091"/>
            <a:ext cx="914089" cy="12712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バツのマークのイラスト「×」">
            <a:extLst>
              <a:ext uri="{FF2B5EF4-FFF2-40B4-BE49-F238E27FC236}">
                <a16:creationId xmlns:a16="http://schemas.microsoft.com/office/drawing/2014/main" id="{87FFA0C6-2709-C03E-FC5A-3E606932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71" y="1647597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バツのマークのイラスト「×」">
            <a:extLst>
              <a:ext uri="{FF2B5EF4-FFF2-40B4-BE49-F238E27FC236}">
                <a16:creationId xmlns:a16="http://schemas.microsoft.com/office/drawing/2014/main" id="{1F68BD5E-EF6D-E542-B671-08680711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1" y="4065215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/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/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/>
              <p:nvPr/>
            </p:nvSpPr>
            <p:spPr>
              <a:xfrm>
                <a:off x="3318045" y="1785734"/>
                <a:ext cx="516782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045" y="1785734"/>
                <a:ext cx="516782" cy="604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/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B80432-3327-811C-CFC0-76F7CC935AA4}"/>
              </a:ext>
            </a:extLst>
          </p:cNvPr>
          <p:cNvSpPr/>
          <p:nvPr/>
        </p:nvSpPr>
        <p:spPr>
          <a:xfrm>
            <a:off x="6948264" y="1412776"/>
            <a:ext cx="36004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/>
              <p:nvPr/>
            </p:nvSpPr>
            <p:spPr>
              <a:xfrm>
                <a:off x="2627784" y="4869160"/>
                <a:ext cx="3071161" cy="1396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869160"/>
                <a:ext cx="3071161" cy="13963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7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E1265C7-EDB7-25D0-55E8-F52B46A1D28C}"/>
              </a:ext>
            </a:extLst>
          </p:cNvPr>
          <p:cNvGrpSpPr/>
          <p:nvPr/>
        </p:nvGrpSpPr>
        <p:grpSpPr>
          <a:xfrm>
            <a:off x="755576" y="980728"/>
            <a:ext cx="5267902" cy="4028711"/>
            <a:chOff x="2400442" y="179290"/>
            <a:chExt cx="5267902" cy="4028711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D2FC934-4877-C39E-653D-A9FF08F8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C9095DA-7B3C-519C-B95B-1CEC62479987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067FAB5-5D5E-C48E-6C96-54A92F6B939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BD59905F-151B-94E9-DD14-2651400F97A4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/>
                <p:nvPr/>
              </p:nvSpPr>
              <p:spPr>
                <a:xfrm>
                  <a:off x="3696586" y="1547442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586" y="1547442"/>
                  <a:ext cx="668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0B3C412F-125E-3872-BDAA-4422B4497425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39DFF87-9869-BA4E-1C95-8D92DE1E2B1C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E5CC719-8A9D-3E6C-AD8C-F5E8F95D7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DEDE4363-8D23-35F4-A6CB-F52226E2E28A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0AF3D59-2517-CC5B-DBB8-3562D75BFE0B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6835E43-6555-79C2-4D86-85398ED0B1ED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911D29F-1C65-607E-5579-E161BE90C118}"/>
                </a:ext>
              </a:extLst>
            </p:cNvPr>
            <p:cNvSpPr txBox="1"/>
            <p:nvPr/>
          </p:nvSpPr>
          <p:spPr>
            <a:xfrm>
              <a:off x="6142113" y="1874415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/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36814C26-A64E-0D41-2237-4D88903CD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336509"/>
            <a:ext cx="3226633" cy="21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D7BFDCE-2757-D2AE-410C-ACD369AD9082}"/>
              </a:ext>
            </a:extLst>
          </p:cNvPr>
          <p:cNvSpPr/>
          <p:nvPr/>
        </p:nvSpPr>
        <p:spPr>
          <a:xfrm>
            <a:off x="395536" y="829131"/>
            <a:ext cx="3096344" cy="18077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9BB01C04-366E-7DDA-ED43-2B901E5FC7AA}"/>
              </a:ext>
            </a:extLst>
          </p:cNvPr>
          <p:cNvSpPr/>
          <p:nvPr/>
        </p:nvSpPr>
        <p:spPr>
          <a:xfrm>
            <a:off x="420752" y="829131"/>
            <a:ext cx="3079531" cy="1807780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AAB0D-3F72-904D-563E-5F80581BEEFE}"/>
              </a:ext>
            </a:extLst>
          </p:cNvPr>
          <p:cNvCxnSpPr/>
          <p:nvPr/>
        </p:nvCxnSpPr>
        <p:spPr>
          <a:xfrm>
            <a:off x="395536" y="836711"/>
            <a:ext cx="0" cy="18002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FC4F691-9B91-90AF-84F5-5013A3B2BC2A}"/>
              </a:ext>
            </a:extLst>
          </p:cNvPr>
          <p:cNvCxnSpPr/>
          <p:nvPr/>
        </p:nvCxnSpPr>
        <p:spPr>
          <a:xfrm>
            <a:off x="395536" y="2636912"/>
            <a:ext cx="3096344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A23E8E-C97D-5140-1B3E-CAD5F1D4A4EB}"/>
              </a:ext>
            </a:extLst>
          </p:cNvPr>
          <p:cNvSpPr/>
          <p:nvPr/>
        </p:nvSpPr>
        <p:spPr>
          <a:xfrm rot="761948">
            <a:off x="1826156" y="2197289"/>
            <a:ext cx="288005" cy="194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82597BF-3636-9ABA-B88D-90E564C7DC64}"/>
              </a:ext>
            </a:extLst>
          </p:cNvPr>
          <p:cNvSpPr/>
          <p:nvPr/>
        </p:nvSpPr>
        <p:spPr>
          <a:xfrm>
            <a:off x="746641" y="1054297"/>
            <a:ext cx="1038562" cy="1184403"/>
          </a:xfrm>
          <a:custGeom>
            <a:avLst/>
            <a:gdLst>
              <a:gd name="connsiteX0" fmla="*/ 0 w 893379"/>
              <a:gd name="connsiteY0" fmla="*/ 0 h 1208690"/>
              <a:gd name="connsiteX1" fmla="*/ 189186 w 893379"/>
              <a:gd name="connsiteY1" fmla="*/ 725214 h 1208690"/>
              <a:gd name="connsiteX2" fmla="*/ 893379 w 893379"/>
              <a:gd name="connsiteY2" fmla="*/ 1208690 h 120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9" h="1208690">
                <a:moveTo>
                  <a:pt x="0" y="0"/>
                </a:moveTo>
                <a:cubicBezTo>
                  <a:pt x="20145" y="261883"/>
                  <a:pt x="40290" y="523766"/>
                  <a:pt x="189186" y="725214"/>
                </a:cubicBezTo>
                <a:cubicBezTo>
                  <a:pt x="338082" y="926662"/>
                  <a:pt x="615730" y="1067676"/>
                  <a:pt x="893379" y="12086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4E40BF-02D3-4719-F9A4-B5095EFC0048}"/>
              </a:ext>
            </a:extLst>
          </p:cNvPr>
          <p:cNvCxnSpPr>
            <a:cxnSpLocks/>
          </p:cNvCxnSpPr>
          <p:nvPr/>
        </p:nvCxnSpPr>
        <p:spPr>
          <a:xfrm flipV="1">
            <a:off x="4788024" y="620688"/>
            <a:ext cx="0" cy="244069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9010CBA-C1AD-B696-B1BD-F150EB99AF75}"/>
              </a:ext>
            </a:extLst>
          </p:cNvPr>
          <p:cNvSpPr/>
          <p:nvPr/>
        </p:nvSpPr>
        <p:spPr>
          <a:xfrm flipV="1">
            <a:off x="4788024" y="938400"/>
            <a:ext cx="3138724" cy="1842528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DF016E-A167-6A41-8AD7-6B09BED557EE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81642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/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/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ECA1D8-8053-3532-50B1-BDF5F16D1DEE}"/>
              </a:ext>
            </a:extLst>
          </p:cNvPr>
          <p:cNvCxnSpPr/>
          <p:nvPr/>
        </p:nvCxnSpPr>
        <p:spPr>
          <a:xfrm>
            <a:off x="7926748" y="938400"/>
            <a:ext cx="0" cy="191453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D3BB58-B313-2988-2DCD-53461F3BAED4}"/>
              </a:ext>
            </a:extLst>
          </p:cNvPr>
          <p:cNvCxnSpPr>
            <a:cxnSpLocks/>
          </p:cNvCxnSpPr>
          <p:nvPr/>
        </p:nvCxnSpPr>
        <p:spPr>
          <a:xfrm flipH="1">
            <a:off x="4667157" y="938399"/>
            <a:ext cx="325959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/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2D61B67-E6FA-BCCE-865D-5661F4939C03}"/>
              </a:ext>
            </a:extLst>
          </p:cNvPr>
          <p:cNvCxnSpPr/>
          <p:nvPr/>
        </p:nvCxnSpPr>
        <p:spPr>
          <a:xfrm>
            <a:off x="2699792" y="1248832"/>
            <a:ext cx="0" cy="59220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/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くるっとした矢印のイラスト「左」">
            <a:extLst>
              <a:ext uri="{FF2B5EF4-FFF2-40B4-BE49-F238E27FC236}">
                <a16:creationId xmlns:a16="http://schemas.microsoft.com/office/drawing/2014/main" id="{99A9DA39-63A4-E141-C2EB-B3F3B13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0817" flipH="1" flipV="1">
            <a:off x="3150971" y="1757259"/>
            <a:ext cx="1377672" cy="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8F5BE06-54C5-CDCE-AA55-9A4D2594FFDE}"/>
              </a:ext>
            </a:extLst>
          </p:cNvPr>
          <p:cNvCxnSpPr>
            <a:cxnSpLocks/>
          </p:cNvCxnSpPr>
          <p:nvPr/>
        </p:nvCxnSpPr>
        <p:spPr>
          <a:xfrm flipV="1">
            <a:off x="8375277" y="1556634"/>
            <a:ext cx="0" cy="49946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/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2727" r="-2272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28EAFD-F905-C549-CF5E-DDA8EE0823B7}"/>
              </a:ext>
            </a:extLst>
          </p:cNvPr>
          <p:cNvSpPr/>
          <p:nvPr/>
        </p:nvSpPr>
        <p:spPr>
          <a:xfrm>
            <a:off x="4067944" y="2780928"/>
            <a:ext cx="432048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3818F42-D535-82E7-BCEE-ADF9A8B318AA}"/>
              </a:ext>
            </a:extLst>
          </p:cNvPr>
          <p:cNvSpPr/>
          <p:nvPr/>
        </p:nvSpPr>
        <p:spPr>
          <a:xfrm>
            <a:off x="4067944" y="1772816"/>
            <a:ext cx="432048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FB72CDD-03C7-2A88-A6EA-9916E44E7450}"/>
              </a:ext>
            </a:extLst>
          </p:cNvPr>
          <p:cNvSpPr/>
          <p:nvPr/>
        </p:nvSpPr>
        <p:spPr>
          <a:xfrm>
            <a:off x="4067944" y="2132856"/>
            <a:ext cx="4320480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0B5484-14BB-F285-5615-0394D140E5A6}"/>
              </a:ext>
            </a:extLst>
          </p:cNvPr>
          <p:cNvCxnSpPr/>
          <p:nvPr/>
        </p:nvCxnSpPr>
        <p:spPr>
          <a:xfrm flipV="1">
            <a:off x="4067944" y="2780928"/>
            <a:ext cx="1440160" cy="10801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B859B1-E7C4-846A-DA4A-29C1C49EA153}"/>
              </a:ext>
            </a:extLst>
          </p:cNvPr>
          <p:cNvCxnSpPr>
            <a:cxnSpLocks/>
          </p:cNvCxnSpPr>
          <p:nvPr/>
        </p:nvCxnSpPr>
        <p:spPr>
          <a:xfrm>
            <a:off x="550810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1B3A04E-3D2D-97A9-78A5-42B495E1CC1B}"/>
              </a:ext>
            </a:extLst>
          </p:cNvPr>
          <p:cNvCxnSpPr/>
          <p:nvPr/>
        </p:nvCxnSpPr>
        <p:spPr>
          <a:xfrm flipV="1">
            <a:off x="5508104" y="2132856"/>
            <a:ext cx="1440160" cy="64807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33B795-9477-CA92-5EE7-0349087E7FB7}"/>
              </a:ext>
            </a:extLst>
          </p:cNvPr>
          <p:cNvCxnSpPr>
            <a:cxnSpLocks/>
          </p:cNvCxnSpPr>
          <p:nvPr/>
        </p:nvCxnSpPr>
        <p:spPr>
          <a:xfrm>
            <a:off x="694826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D67522-0573-6131-3191-5D170895321B}"/>
              </a:ext>
            </a:extLst>
          </p:cNvPr>
          <p:cNvCxnSpPr/>
          <p:nvPr/>
        </p:nvCxnSpPr>
        <p:spPr>
          <a:xfrm flipV="1">
            <a:off x="6948264" y="1772816"/>
            <a:ext cx="144016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98333F2-B7AA-EA98-27B3-60B963D541BD}"/>
              </a:ext>
            </a:extLst>
          </p:cNvPr>
          <p:cNvSpPr/>
          <p:nvPr/>
        </p:nvSpPr>
        <p:spPr>
          <a:xfrm>
            <a:off x="5502697" y="255353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EB8B0FA-51B1-77BB-66D8-299EB4C01C83}"/>
              </a:ext>
            </a:extLst>
          </p:cNvPr>
          <p:cNvSpPr/>
          <p:nvPr/>
        </p:nvSpPr>
        <p:spPr>
          <a:xfrm>
            <a:off x="5264572" y="2961581"/>
            <a:ext cx="239712" cy="147637"/>
          </a:xfrm>
          <a:custGeom>
            <a:avLst/>
            <a:gdLst>
              <a:gd name="connsiteX0" fmla="*/ 0 w 239712"/>
              <a:gd name="connsiteY0" fmla="*/ 0 h 147637"/>
              <a:gd name="connsiteX1" fmla="*/ 79375 w 239712"/>
              <a:gd name="connsiteY1" fmla="*/ 115887 h 147637"/>
              <a:gd name="connsiteX2" fmla="*/ 239712 w 239712"/>
              <a:gd name="connsiteY2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47637">
                <a:moveTo>
                  <a:pt x="0" y="0"/>
                </a:moveTo>
                <a:cubicBezTo>
                  <a:pt x="19711" y="45640"/>
                  <a:pt x="39423" y="91281"/>
                  <a:pt x="79375" y="115887"/>
                </a:cubicBezTo>
                <a:cubicBezTo>
                  <a:pt x="119327" y="140493"/>
                  <a:pt x="179519" y="144065"/>
                  <a:pt x="239712" y="1476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6253C9-AF22-08B3-1855-F793D507E79D}"/>
              </a:ext>
            </a:extLst>
          </p:cNvPr>
          <p:cNvSpPr/>
          <p:nvPr/>
        </p:nvSpPr>
        <p:spPr>
          <a:xfrm rot="10800000">
            <a:off x="6701392" y="225041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C248C79-6912-309A-E78E-95F800C7139F}"/>
              </a:ext>
            </a:extLst>
          </p:cNvPr>
          <p:cNvSpPr/>
          <p:nvPr/>
        </p:nvSpPr>
        <p:spPr>
          <a:xfrm>
            <a:off x="6953672" y="1911532"/>
            <a:ext cx="258762" cy="146761"/>
          </a:xfrm>
          <a:custGeom>
            <a:avLst/>
            <a:gdLst>
              <a:gd name="connsiteX0" fmla="*/ 0 w 258762"/>
              <a:gd name="connsiteY0" fmla="*/ 2299 h 146761"/>
              <a:gd name="connsiteX1" fmla="*/ 179387 w 258762"/>
              <a:gd name="connsiteY1" fmla="*/ 19761 h 146761"/>
              <a:gd name="connsiteX2" fmla="*/ 258762 w 258762"/>
              <a:gd name="connsiteY2" fmla="*/ 146761 h 14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62" h="146761">
                <a:moveTo>
                  <a:pt x="0" y="2299"/>
                </a:moveTo>
                <a:cubicBezTo>
                  <a:pt x="68130" y="-1009"/>
                  <a:pt x="136260" y="-4316"/>
                  <a:pt x="179387" y="19761"/>
                </a:cubicBezTo>
                <a:cubicBezTo>
                  <a:pt x="222514" y="43838"/>
                  <a:pt x="240638" y="95299"/>
                  <a:pt x="258762" y="1467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/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blipFill>
                <a:blip r:embed="rId2"/>
                <a:stretch>
                  <a:fillRect l="-18681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/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/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8BF505D-E9D5-36AE-7BC5-4ACA56A0CBA4}"/>
              </a:ext>
            </a:extLst>
          </p:cNvPr>
          <p:cNvCxnSpPr>
            <a:cxnSpLocks/>
          </p:cNvCxnSpPr>
          <p:nvPr/>
        </p:nvCxnSpPr>
        <p:spPr>
          <a:xfrm>
            <a:off x="4067944" y="2780928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9FFBE4A-C058-3ABC-63DB-9B31D97C94C3}"/>
              </a:ext>
            </a:extLst>
          </p:cNvPr>
          <p:cNvCxnSpPr>
            <a:cxnSpLocks/>
          </p:cNvCxnSpPr>
          <p:nvPr/>
        </p:nvCxnSpPr>
        <p:spPr>
          <a:xfrm>
            <a:off x="4067944" y="2132856"/>
            <a:ext cx="43924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blipFill>
                <a:blip r:embed="rId5"/>
                <a:stretch>
                  <a:fillRect l="-19780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/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/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blipFill>
                <a:blip r:embed="rId7"/>
                <a:stretch>
                  <a:fillRect l="-14286" r="-1978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99CBA29-CBB9-16BC-B2B1-26FCE43ED588}"/>
              </a:ext>
            </a:extLst>
          </p:cNvPr>
          <p:cNvCxnSpPr/>
          <p:nvPr/>
        </p:nvCxnSpPr>
        <p:spPr>
          <a:xfrm>
            <a:off x="5508104" y="1412776"/>
            <a:ext cx="14401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/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/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/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blipFill>
                <a:blip r:embed="rId10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/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blipFill>
                <a:blip r:embed="rId11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/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  <a:p>
                <a:pPr/>
                <a:endParaRPr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CC6FC91B-9936-D050-9DA7-D900F36C0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0" y="1733466"/>
            <a:ext cx="3871708" cy="25922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B7C425-B1D1-3382-938E-9BD187E5F349}"/>
              </a:ext>
            </a:extLst>
          </p:cNvPr>
          <p:cNvSpPr/>
          <p:nvPr/>
        </p:nvSpPr>
        <p:spPr>
          <a:xfrm>
            <a:off x="1403648" y="2636912"/>
            <a:ext cx="288032" cy="144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93C95DE-1D68-DDBF-5925-87B1B8E60426}"/>
              </a:ext>
            </a:extLst>
          </p:cNvPr>
          <p:cNvCxnSpPr>
            <a:cxnSpLocks/>
          </p:cNvCxnSpPr>
          <p:nvPr/>
        </p:nvCxnSpPr>
        <p:spPr>
          <a:xfrm flipV="1">
            <a:off x="1691680" y="1772816"/>
            <a:ext cx="2376264" cy="864096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21B544-58B4-6FC1-4D1C-94AE4380C4C7}"/>
              </a:ext>
            </a:extLst>
          </p:cNvPr>
          <p:cNvCxnSpPr>
            <a:cxnSpLocks/>
          </p:cNvCxnSpPr>
          <p:nvPr/>
        </p:nvCxnSpPr>
        <p:spPr>
          <a:xfrm>
            <a:off x="1691680" y="2780928"/>
            <a:ext cx="2376264" cy="108012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46</Words>
  <Application>Microsoft Office PowerPoint</Application>
  <PresentationFormat>画面に合わせる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885</cp:revision>
  <dcterms:created xsi:type="dcterms:W3CDTF">2016-11-24T05:38:34Z</dcterms:created>
  <dcterms:modified xsi:type="dcterms:W3CDTF">2023-05-01T12:49:49Z</dcterms:modified>
</cp:coreProperties>
</file>