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CE4B77D-A378-78D8-FE11-56EBA46821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445169" y="969193"/>
            <a:ext cx="402360" cy="41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DE4E0A4-22F4-C802-1F1C-0AE5CF0A3DD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445169" y="1386364"/>
            <a:ext cx="402360" cy="54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816173" y="184482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400256" y="1268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200456" y="126876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55840" y="450912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kumimoji="1" lang="ja-JP" altLang="en-US" sz="1400"/>
              <a:t>運動方程式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>
            <a:off x="5879976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462" t="-2222" r="-50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176120" y="4149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72264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52384" y="443711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blipFill>
                <a:blip r:embed="rId14"/>
                <a:stretch>
                  <a:fillRect t="-11340" r="-5114"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4590616" y="2610753"/>
            <a:ext cx="1190806" cy="4883015"/>
          </a:xfrm>
          <a:prstGeom prst="bentConnector3">
            <a:avLst>
              <a:gd name="adj1" fmla="val 59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79576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交換関係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655840" y="6372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147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13</cp:revision>
  <dcterms:created xsi:type="dcterms:W3CDTF">2023-02-12T13:06:45Z</dcterms:created>
  <dcterms:modified xsi:type="dcterms:W3CDTF">2023-02-12T13:55:57Z</dcterms:modified>
</cp:coreProperties>
</file>