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3" autoAdjust="0"/>
    <p:restoredTop sz="94830"/>
  </p:normalViewPr>
  <p:slideViewPr>
    <p:cSldViewPr>
      <p:cViewPr varScale="1">
        <p:scale>
          <a:sx n="121" d="100"/>
          <a:sy n="121" d="100"/>
        </p:scale>
        <p:origin x="11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2024/6/17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B8C6D-C3B1-8D4B-883D-F931C7D3B8B2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968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8A6B8B-A787-C2E4-C6AF-72DDD5EBBBC2}"/>
                  </a:ext>
                </a:extLst>
              </p:cNvPr>
              <p:cNvSpPr txBox="1"/>
              <p:nvPr/>
            </p:nvSpPr>
            <p:spPr>
              <a:xfrm>
                <a:off x="1187624" y="1196752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8A6B8B-A787-C2E4-C6AF-72DDD5EB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196752"/>
                <a:ext cx="1964127" cy="702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872243B-DA0E-1695-4C55-C69C82F48457}"/>
                  </a:ext>
                </a:extLst>
              </p:cNvPr>
              <p:cNvSpPr txBox="1"/>
              <p:nvPr/>
            </p:nvSpPr>
            <p:spPr>
              <a:xfrm>
                <a:off x="1187624" y="2204864"/>
                <a:ext cx="1950662" cy="774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872243B-DA0E-1695-4C55-C69C82F4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04864"/>
                <a:ext cx="1950662" cy="774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81D2536-7490-3370-19BB-0F741FC32998}"/>
                  </a:ext>
                </a:extLst>
              </p:cNvPr>
              <p:cNvSpPr txBox="1"/>
              <p:nvPr/>
            </p:nvSpPr>
            <p:spPr>
              <a:xfrm>
                <a:off x="1187624" y="3212976"/>
                <a:ext cx="1926105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81D2536-7490-3370-19BB-0F741FC3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212976"/>
                <a:ext cx="1926105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1D2328C-5EAC-6212-B3E9-E1071B154BB6}"/>
              </a:ext>
            </a:extLst>
          </p:cNvPr>
          <p:cNvSpPr/>
          <p:nvPr/>
        </p:nvSpPr>
        <p:spPr>
          <a:xfrm>
            <a:off x="2411760" y="1124744"/>
            <a:ext cx="864096" cy="28803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B9E2D6C-5A07-5C92-5EAD-020937E0CA81}"/>
              </a:ext>
            </a:extLst>
          </p:cNvPr>
          <p:cNvSpPr/>
          <p:nvPr/>
        </p:nvSpPr>
        <p:spPr>
          <a:xfrm>
            <a:off x="1043608" y="1124744"/>
            <a:ext cx="1008112" cy="2880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11CF09-D873-3077-3F1B-2F8B726B7879}"/>
              </a:ext>
            </a:extLst>
          </p:cNvPr>
          <p:cNvSpPr txBox="1"/>
          <p:nvPr/>
        </p:nvSpPr>
        <p:spPr>
          <a:xfrm>
            <a:off x="395536" y="332656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こっちがスカラー関数の自由度による偏微分になっている</a:t>
            </a:r>
            <a:endParaRPr kumimoji="1" lang="ja-JP" altLang="en-US" sz="2400" dirty="0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0ABA310E-3EA4-23B6-5B5B-662F86E00619}"/>
              </a:ext>
            </a:extLst>
          </p:cNvPr>
          <p:cNvCxnSpPr>
            <a:stCxn id="7" idx="2"/>
            <a:endCxn id="5" idx="3"/>
          </p:cNvCxnSpPr>
          <p:nvPr/>
        </p:nvCxnSpPr>
        <p:spPr>
          <a:xfrm rot="5400000">
            <a:off x="2843231" y="1226946"/>
            <a:ext cx="1770583" cy="905332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5356B4-53A8-5A21-802A-959F6484C600}"/>
              </a:ext>
            </a:extLst>
          </p:cNvPr>
          <p:cNvSpPr txBox="1"/>
          <p:nvPr/>
        </p:nvSpPr>
        <p:spPr>
          <a:xfrm>
            <a:off x="2411760" y="4653136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こっちもそう書きたい</a:t>
            </a:r>
            <a:endParaRPr kumimoji="1" lang="ja-JP" altLang="en-US" sz="2400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BDF2EE01-75F5-CC20-539B-B4115F37656A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rot="10800000">
            <a:off x="1547664" y="4005065"/>
            <a:ext cx="864096" cy="878905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E472F99-A4D7-87B9-B170-00F6CC533E4A}"/>
              </a:ext>
            </a:extLst>
          </p:cNvPr>
          <p:cNvSpPr txBox="1"/>
          <p:nvPr/>
        </p:nvSpPr>
        <p:spPr>
          <a:xfrm>
            <a:off x="683568" y="5445224"/>
            <a:ext cx="820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もし書けるとしたら、右辺がポテンシャルエネルギーなんだから</a:t>
            </a:r>
            <a:endParaRPr kumimoji="1" lang="en-US" altLang="ja-JP" sz="2400"/>
          </a:p>
          <a:p>
            <a:r>
              <a:rPr kumimoji="1" lang="ja-JP" altLang="en-US" sz="2400"/>
              <a:t>左辺は運動エネルギーであろう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505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B931137-8EF0-8D16-733A-2F7F071EF0A8}"/>
                  </a:ext>
                </a:extLst>
              </p:cNvPr>
              <p:cNvSpPr txBox="1"/>
              <p:nvPr/>
            </p:nvSpPr>
            <p:spPr>
              <a:xfrm>
                <a:off x="2544497" y="1729417"/>
                <a:ext cx="454778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B931137-8EF0-8D16-733A-2F7F071EF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97" y="1729417"/>
                <a:ext cx="4547783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80F0EE6-7FE6-C875-89EE-1D0860683BC7}"/>
                  </a:ext>
                </a:extLst>
              </p:cNvPr>
              <p:cNvSpPr txBox="1"/>
              <p:nvPr/>
            </p:nvSpPr>
            <p:spPr>
              <a:xfrm>
                <a:off x="539552" y="2276872"/>
                <a:ext cx="16858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sz="2400"/>
                  <a:t>で偏微分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80F0EE6-7FE6-C875-89EE-1D0860683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76872"/>
                <a:ext cx="1685846" cy="461665"/>
              </a:xfrm>
              <a:prstGeom prst="rect">
                <a:avLst/>
              </a:prstGeom>
              <a:blipFill>
                <a:blip r:embed="rId3"/>
                <a:stretch>
                  <a:fillRect t="-16000" r="-4710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6878672-E338-3B3B-8E64-DF399E80FA04}"/>
                  </a:ext>
                </a:extLst>
              </p:cNvPr>
              <p:cNvSpPr txBox="1"/>
              <p:nvPr/>
            </p:nvSpPr>
            <p:spPr>
              <a:xfrm>
                <a:off x="2627784" y="2564904"/>
                <a:ext cx="1512850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6878672-E338-3B3B-8E64-DF399E80F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564904"/>
                <a:ext cx="1512850" cy="764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A2E96C88-24AC-BD29-2516-5CD31CBEBD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44496" y="2060848"/>
            <a:ext cx="11279" cy="872100"/>
          </a:xfrm>
          <a:prstGeom prst="bentConnector3">
            <a:avLst>
              <a:gd name="adj1" fmla="val -2026775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1E7793-4C5C-699B-221B-CC550C7C85F0}"/>
                  </a:ext>
                </a:extLst>
              </p:cNvPr>
              <p:cNvSpPr txBox="1"/>
              <p:nvPr/>
            </p:nvSpPr>
            <p:spPr>
              <a:xfrm>
                <a:off x="1331640" y="908720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1E7793-4C5C-699B-221B-CC550C7C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908720"/>
                <a:ext cx="1964127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D1298BA-137E-7354-5E82-AECEA1B2DD3C}"/>
              </a:ext>
            </a:extLst>
          </p:cNvPr>
          <p:cNvSpPr/>
          <p:nvPr/>
        </p:nvSpPr>
        <p:spPr>
          <a:xfrm>
            <a:off x="1187624" y="764704"/>
            <a:ext cx="108012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3606A0-B89F-526F-CA50-0FAE3995364D}"/>
              </a:ext>
            </a:extLst>
          </p:cNvPr>
          <p:cNvSpPr txBox="1"/>
          <p:nvPr/>
        </p:nvSpPr>
        <p:spPr>
          <a:xfrm>
            <a:off x="1187624" y="116632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ここを作りたい</a:t>
            </a:r>
            <a:endParaRPr kumimoji="1" lang="ja-JP" altLang="en-US" sz="2400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9EB57034-EA67-07F3-9E82-14506169A31C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 flipV="1">
            <a:off x="1187624" y="347464"/>
            <a:ext cx="12700" cy="885291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8A23E14-9C3F-D3DB-2D15-2E443861BC15}"/>
                  </a:ext>
                </a:extLst>
              </p:cNvPr>
              <p:cNvSpPr txBox="1"/>
              <p:nvPr/>
            </p:nvSpPr>
            <p:spPr>
              <a:xfrm>
                <a:off x="755576" y="3356992"/>
                <a:ext cx="1514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400"/>
                  <a:t>で常微分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8A23E14-9C3F-D3DB-2D15-2E443861B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6992"/>
                <a:ext cx="1514645" cy="461665"/>
              </a:xfrm>
              <a:prstGeom prst="rect">
                <a:avLst/>
              </a:prstGeom>
              <a:blipFill>
                <a:blip r:embed="rId6"/>
                <a:stretch>
                  <a:fillRect l="-403" t="-16000" r="-5242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5FFBD4A-380E-F151-1041-8510384A2CE2}"/>
                  </a:ext>
                </a:extLst>
              </p:cNvPr>
              <p:cNvSpPr txBox="1"/>
              <p:nvPr/>
            </p:nvSpPr>
            <p:spPr>
              <a:xfrm>
                <a:off x="2555776" y="3717032"/>
                <a:ext cx="246356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5FFBD4A-380E-F151-1041-8510384A2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717032"/>
                <a:ext cx="2463560" cy="829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7075C32-9F0A-B57C-33C4-70667C87E6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3076" y="3036387"/>
            <a:ext cx="12700" cy="1184700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4DA6538-3978-3B76-FF60-8DE26C21A57A}"/>
              </a:ext>
            </a:extLst>
          </p:cNvPr>
          <p:cNvSpPr/>
          <p:nvPr/>
        </p:nvSpPr>
        <p:spPr>
          <a:xfrm>
            <a:off x="4067944" y="3645024"/>
            <a:ext cx="108012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161B02-7EF4-9974-E267-96F39B040155}"/>
              </a:ext>
            </a:extLst>
          </p:cNvPr>
          <p:cNvSpPr txBox="1"/>
          <p:nvPr/>
        </p:nvSpPr>
        <p:spPr>
          <a:xfrm>
            <a:off x="5292080" y="3933056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できた！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0CBB37F-85D0-3455-8B79-23C027C588A8}"/>
                  </a:ext>
                </a:extLst>
              </p:cNvPr>
              <p:cNvSpPr txBox="1"/>
              <p:nvPr/>
            </p:nvSpPr>
            <p:spPr>
              <a:xfrm>
                <a:off x="1486844" y="5373216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0CBB37F-85D0-3455-8B79-23C027C5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844" y="5373216"/>
                <a:ext cx="1964127" cy="702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矢印: 右 26">
            <a:extLst>
              <a:ext uri="{FF2B5EF4-FFF2-40B4-BE49-F238E27FC236}">
                <a16:creationId xmlns:a16="http://schemas.microsoft.com/office/drawing/2014/main" id="{9D61E214-94B2-2207-C13A-180CF7105D93}"/>
              </a:ext>
            </a:extLst>
          </p:cNvPr>
          <p:cNvSpPr/>
          <p:nvPr/>
        </p:nvSpPr>
        <p:spPr>
          <a:xfrm>
            <a:off x="3647084" y="5517232"/>
            <a:ext cx="43204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5186B18-B8B4-0964-9DAA-4D2D40316B51}"/>
                  </a:ext>
                </a:extLst>
              </p:cNvPr>
              <p:cNvSpPr txBox="1"/>
              <p:nvPr/>
            </p:nvSpPr>
            <p:spPr>
              <a:xfrm>
                <a:off x="4439172" y="5301208"/>
                <a:ext cx="200503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5186B18-B8B4-0964-9DAA-4D2D4031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72" y="5301208"/>
                <a:ext cx="2005036" cy="8298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0E6D27-B63B-EC9B-52A5-CFDBAACA8B70}"/>
                  </a:ext>
                </a:extLst>
              </p:cNvPr>
              <p:cNvSpPr txBox="1"/>
              <p:nvPr/>
            </p:nvSpPr>
            <p:spPr>
              <a:xfrm>
                <a:off x="755576" y="4797152"/>
                <a:ext cx="16891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0E6D27-B63B-EC9B-52A5-CFDBAACA8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97152"/>
                <a:ext cx="168918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DEB28FB-AB30-C31A-DF26-041B28BB9CFC}"/>
              </a:ext>
            </a:extLst>
          </p:cNvPr>
          <p:cNvSpPr txBox="1"/>
          <p:nvPr/>
        </p:nvSpPr>
        <p:spPr>
          <a:xfrm>
            <a:off x="2483768" y="4797152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とまとめると</a:t>
            </a:r>
            <a:endParaRPr kumimoji="1"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312FC4D-C85C-ABA7-4DD7-D0057EC81D1C}"/>
              </a:ext>
            </a:extLst>
          </p:cNvPr>
          <p:cNvSpPr txBox="1"/>
          <p:nvPr/>
        </p:nvSpPr>
        <p:spPr>
          <a:xfrm>
            <a:off x="4355976" y="623731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オイラー・ラグランジュ方程式</a:t>
            </a:r>
            <a:endParaRPr kumimoji="1" lang="ja-JP" altLang="en-US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A9A7B63-5371-C380-699D-CD7561822B57}"/>
              </a:ext>
            </a:extLst>
          </p:cNvPr>
          <p:cNvSpPr txBox="1"/>
          <p:nvPr/>
        </p:nvSpPr>
        <p:spPr>
          <a:xfrm>
            <a:off x="971600" y="6237312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ニュートンの運動方程式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6305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01BC5A6-EB2A-DDFF-2230-F8B402A22397}"/>
                  </a:ext>
                </a:extLst>
              </p:cNvPr>
              <p:cNvSpPr txBox="1"/>
              <p:nvPr/>
            </p:nvSpPr>
            <p:spPr>
              <a:xfrm>
                <a:off x="3203848" y="1772816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01BC5A6-EB2A-DDFF-2230-F8B402A22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772816"/>
                <a:ext cx="1964127" cy="702308"/>
              </a:xfrm>
              <a:prstGeom prst="rect">
                <a:avLst/>
              </a:prstGeom>
              <a:blipFill>
                <a:blip r:embed="rId2"/>
                <a:stretch>
                  <a:fillRect l="-641" t="-1786" r="-1923"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D102C0D-0ED2-443E-CF4D-14FDDDB01FB6}"/>
                  </a:ext>
                </a:extLst>
              </p:cNvPr>
              <p:cNvSpPr txBox="1"/>
              <p:nvPr/>
            </p:nvSpPr>
            <p:spPr>
              <a:xfrm>
                <a:off x="3203848" y="2780928"/>
                <a:ext cx="1950662" cy="774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D102C0D-0ED2-443E-CF4D-14FDDDB01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780928"/>
                <a:ext cx="1950662" cy="774443"/>
              </a:xfrm>
              <a:prstGeom prst="rect">
                <a:avLst/>
              </a:prstGeom>
              <a:blipFill>
                <a:blip r:embed="rId3"/>
                <a:stretch>
                  <a:fillRect l="-1290" t="-1613" r="-3226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133A83-DD15-021F-0B65-C1063BECB296}"/>
                  </a:ext>
                </a:extLst>
              </p:cNvPr>
              <p:cNvSpPr txBox="1"/>
              <p:nvPr/>
            </p:nvSpPr>
            <p:spPr>
              <a:xfrm>
                <a:off x="3203848" y="3789040"/>
                <a:ext cx="1926105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133A83-DD15-021F-0B65-C1063BEC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789040"/>
                <a:ext cx="1926105" cy="702244"/>
              </a:xfrm>
              <a:prstGeom prst="rect">
                <a:avLst/>
              </a:prstGeom>
              <a:blipFill>
                <a:blip r:embed="rId4"/>
                <a:stretch>
                  <a:fillRect l="-1307" t="-1786" r="-2614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3FF62D9-EC76-0C26-7E9E-69E6D2B2505F}"/>
              </a:ext>
            </a:extLst>
          </p:cNvPr>
          <p:cNvSpPr/>
          <p:nvPr/>
        </p:nvSpPr>
        <p:spPr>
          <a:xfrm>
            <a:off x="4427984" y="1700808"/>
            <a:ext cx="864096" cy="28803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4923D60-7695-99A3-5198-55AEDB357E37}"/>
              </a:ext>
            </a:extLst>
          </p:cNvPr>
          <p:cNvSpPr/>
          <p:nvPr/>
        </p:nvSpPr>
        <p:spPr>
          <a:xfrm>
            <a:off x="3059832" y="1700808"/>
            <a:ext cx="1008112" cy="2880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A403B9A-CA85-74A0-1D66-229130D35DB8}"/>
                  </a:ext>
                </a:extLst>
              </p:cNvPr>
              <p:cNvSpPr txBox="1"/>
              <p:nvPr/>
            </p:nvSpPr>
            <p:spPr>
              <a:xfrm>
                <a:off x="5940152" y="2546446"/>
                <a:ext cx="1554913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A403B9A-CA85-74A0-1D66-229130D35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546446"/>
                <a:ext cx="1554913" cy="1189043"/>
              </a:xfrm>
              <a:prstGeom prst="rect">
                <a:avLst/>
              </a:prstGeom>
              <a:blipFill>
                <a:blip r:embed="rId5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658C2BE-FA48-21AA-C7E6-2C0091CEA0EC}"/>
                  </a:ext>
                </a:extLst>
              </p:cNvPr>
              <p:cNvSpPr txBox="1"/>
              <p:nvPr/>
            </p:nvSpPr>
            <p:spPr>
              <a:xfrm>
                <a:off x="591569" y="2508594"/>
                <a:ext cx="1795556" cy="1255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658C2BE-FA48-21AA-C7E6-2C0091CEA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9" y="2508594"/>
                <a:ext cx="1795556" cy="1255985"/>
              </a:xfrm>
              <a:prstGeom prst="rect">
                <a:avLst/>
              </a:prstGeom>
              <a:blipFill>
                <a:blip r:embed="rId6"/>
                <a:stretch>
                  <a:fillRect l="-3497" t="-1000" b="-3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7A8D235-51C8-FB6F-D1CB-9A1C8200842F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2387125" y="3136587"/>
            <a:ext cx="672707" cy="438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5EC71B0-6E0D-92A5-94ED-3A315211FC4B}"/>
              </a:ext>
            </a:extLst>
          </p:cNvPr>
          <p:cNvCxnSpPr>
            <a:stCxn id="11" idx="1"/>
            <a:endCxn id="5" idx="3"/>
          </p:cNvCxnSpPr>
          <p:nvPr/>
        </p:nvCxnSpPr>
        <p:spPr>
          <a:xfrm flipH="1">
            <a:off x="5292080" y="3140968"/>
            <a:ext cx="64807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64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0D16DA5-E568-3404-7F96-7515FDEB5134}"/>
              </a:ext>
            </a:extLst>
          </p:cNvPr>
          <p:cNvCxnSpPr/>
          <p:nvPr/>
        </p:nvCxnSpPr>
        <p:spPr>
          <a:xfrm flipV="1">
            <a:off x="971600" y="1359630"/>
            <a:ext cx="0" cy="25922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419CFED-834D-28B7-05B0-47E67B50B72F}"/>
              </a:ext>
            </a:extLst>
          </p:cNvPr>
          <p:cNvCxnSpPr/>
          <p:nvPr/>
        </p:nvCxnSpPr>
        <p:spPr>
          <a:xfrm>
            <a:off x="755576" y="3735894"/>
            <a:ext cx="309634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0D204B0C-ABA0-7FE1-27B0-0039356DED93}"/>
              </a:ext>
            </a:extLst>
          </p:cNvPr>
          <p:cNvSpPr/>
          <p:nvPr/>
        </p:nvSpPr>
        <p:spPr>
          <a:xfrm>
            <a:off x="957942" y="1575654"/>
            <a:ext cx="2893977" cy="2150977"/>
          </a:xfrm>
          <a:custGeom>
            <a:avLst/>
            <a:gdLst>
              <a:gd name="connsiteX0" fmla="*/ 0 w 2884714"/>
              <a:gd name="connsiteY0" fmla="*/ 2100943 h 2100943"/>
              <a:gd name="connsiteX1" fmla="*/ 1393371 w 2884714"/>
              <a:gd name="connsiteY1" fmla="*/ 1654629 h 2100943"/>
              <a:gd name="connsiteX2" fmla="*/ 2884714 w 2884714"/>
              <a:gd name="connsiteY2" fmla="*/ 0 h 210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714" h="2100943">
                <a:moveTo>
                  <a:pt x="0" y="2100943"/>
                </a:moveTo>
                <a:cubicBezTo>
                  <a:pt x="456292" y="2052864"/>
                  <a:pt x="912585" y="2004786"/>
                  <a:pt x="1393371" y="1654629"/>
                </a:cubicBezTo>
                <a:cubicBezTo>
                  <a:pt x="1874157" y="1304472"/>
                  <a:pt x="2379435" y="652236"/>
                  <a:pt x="2884714" y="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1CAB70CB-154E-91DC-590A-EB6818B14069}"/>
              </a:ext>
            </a:extLst>
          </p:cNvPr>
          <p:cNvSpPr/>
          <p:nvPr/>
        </p:nvSpPr>
        <p:spPr>
          <a:xfrm>
            <a:off x="979714" y="1538603"/>
            <a:ext cx="2884715" cy="2209800"/>
          </a:xfrm>
          <a:custGeom>
            <a:avLst/>
            <a:gdLst>
              <a:gd name="connsiteX0" fmla="*/ 0 w 2884715"/>
              <a:gd name="connsiteY0" fmla="*/ 2209800 h 2209800"/>
              <a:gd name="connsiteX1" fmla="*/ 2068286 w 2884715"/>
              <a:gd name="connsiteY1" fmla="*/ 1676400 h 2209800"/>
              <a:gd name="connsiteX2" fmla="*/ 2884715 w 2884715"/>
              <a:gd name="connsiteY2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715" h="2209800">
                <a:moveTo>
                  <a:pt x="0" y="2209800"/>
                </a:moveTo>
                <a:cubicBezTo>
                  <a:pt x="793750" y="2127250"/>
                  <a:pt x="1587500" y="2044700"/>
                  <a:pt x="2068286" y="1676400"/>
                </a:cubicBezTo>
                <a:cubicBezTo>
                  <a:pt x="2549072" y="1308100"/>
                  <a:pt x="2716893" y="654050"/>
                  <a:pt x="2884715" y="0"/>
                </a:cubicBez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31C3136-30B8-BA54-110C-C308831A4CF4}"/>
              </a:ext>
            </a:extLst>
          </p:cNvPr>
          <p:cNvCxnSpPr/>
          <p:nvPr/>
        </p:nvCxnSpPr>
        <p:spPr>
          <a:xfrm flipV="1">
            <a:off x="5292080" y="1359630"/>
            <a:ext cx="0" cy="25922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DB4D71-65F8-3158-D8F4-F77719FCDD8D}"/>
              </a:ext>
            </a:extLst>
          </p:cNvPr>
          <p:cNvCxnSpPr/>
          <p:nvPr/>
        </p:nvCxnSpPr>
        <p:spPr>
          <a:xfrm>
            <a:off x="5076056" y="3735894"/>
            <a:ext cx="309634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77185765-2A36-5811-131C-9BB0971BB1D0}"/>
              </a:ext>
            </a:extLst>
          </p:cNvPr>
          <p:cNvSpPr/>
          <p:nvPr/>
        </p:nvSpPr>
        <p:spPr>
          <a:xfrm>
            <a:off x="5312229" y="1593031"/>
            <a:ext cx="2862942" cy="2122714"/>
          </a:xfrm>
          <a:custGeom>
            <a:avLst/>
            <a:gdLst>
              <a:gd name="connsiteX0" fmla="*/ 0 w 2862942"/>
              <a:gd name="connsiteY0" fmla="*/ 2122714 h 2122714"/>
              <a:gd name="connsiteX1" fmla="*/ 1752600 w 2862942"/>
              <a:gd name="connsiteY1" fmla="*/ 1110343 h 2122714"/>
              <a:gd name="connsiteX2" fmla="*/ 2862942 w 2862942"/>
              <a:gd name="connsiteY2" fmla="*/ 0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2942" h="2122714">
                <a:moveTo>
                  <a:pt x="0" y="2122714"/>
                </a:moveTo>
                <a:cubicBezTo>
                  <a:pt x="637721" y="1793421"/>
                  <a:pt x="1275443" y="1464129"/>
                  <a:pt x="1752600" y="1110343"/>
                </a:cubicBezTo>
                <a:cubicBezTo>
                  <a:pt x="2229757" y="756557"/>
                  <a:pt x="2546349" y="378278"/>
                  <a:pt x="2862942" y="0"/>
                </a:cubicBez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436F1998-B871-8AA6-DA66-CFE57B0CC1E9}"/>
              </a:ext>
            </a:extLst>
          </p:cNvPr>
          <p:cNvSpPr/>
          <p:nvPr/>
        </p:nvSpPr>
        <p:spPr>
          <a:xfrm>
            <a:off x="5279571" y="1582145"/>
            <a:ext cx="2884715" cy="2144486"/>
          </a:xfrm>
          <a:custGeom>
            <a:avLst/>
            <a:gdLst>
              <a:gd name="connsiteX0" fmla="*/ 0 w 2884715"/>
              <a:gd name="connsiteY0" fmla="*/ 2144486 h 2144486"/>
              <a:gd name="connsiteX1" fmla="*/ 1502229 w 2884715"/>
              <a:gd name="connsiteY1" fmla="*/ 903515 h 2144486"/>
              <a:gd name="connsiteX2" fmla="*/ 2884715 w 2884715"/>
              <a:gd name="connsiteY2" fmla="*/ 0 h 214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715" h="2144486">
                <a:moveTo>
                  <a:pt x="0" y="2144486"/>
                </a:moveTo>
                <a:cubicBezTo>
                  <a:pt x="510721" y="1702707"/>
                  <a:pt x="1021443" y="1260929"/>
                  <a:pt x="1502229" y="903515"/>
                </a:cubicBezTo>
                <a:cubicBezTo>
                  <a:pt x="1983015" y="546101"/>
                  <a:pt x="2433865" y="273050"/>
                  <a:pt x="2884715" y="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519F426-EED6-EA25-0554-F2DE5286E610}"/>
                  </a:ext>
                </a:extLst>
              </p:cNvPr>
              <p:cNvSpPr txBox="1"/>
              <p:nvPr/>
            </p:nvSpPr>
            <p:spPr>
              <a:xfrm>
                <a:off x="2555776" y="3807902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519F426-EED6-EA25-0554-F2DE5286E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807902"/>
                <a:ext cx="198259" cy="369332"/>
              </a:xfrm>
              <a:prstGeom prst="rect">
                <a:avLst/>
              </a:prstGeom>
              <a:blipFill>
                <a:blip r:embed="rId3"/>
                <a:stretch>
                  <a:fillRect l="-27273" r="-27273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2E78300-F940-F91E-E517-C5528A1D9297}"/>
                  </a:ext>
                </a:extLst>
              </p:cNvPr>
              <p:cNvSpPr txBox="1"/>
              <p:nvPr/>
            </p:nvSpPr>
            <p:spPr>
              <a:xfrm>
                <a:off x="6876256" y="3807902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2E78300-F940-F91E-E517-C5528A1D9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807902"/>
                <a:ext cx="198259" cy="369332"/>
              </a:xfrm>
              <a:prstGeom prst="rect">
                <a:avLst/>
              </a:prstGeom>
              <a:blipFill>
                <a:blip r:embed="rId4"/>
                <a:stretch>
                  <a:fillRect l="-30303" r="-24242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1E1520D-4EE5-0CFE-B3E2-80EAE11F48A6}"/>
                  </a:ext>
                </a:extLst>
              </p:cNvPr>
              <p:cNvSpPr txBox="1"/>
              <p:nvPr/>
            </p:nvSpPr>
            <p:spPr>
              <a:xfrm>
                <a:off x="6228184" y="3231838"/>
                <a:ext cx="630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1E1520D-4EE5-0CFE-B3E2-80EAE11F4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31838"/>
                <a:ext cx="630494" cy="369332"/>
              </a:xfrm>
              <a:prstGeom prst="rect">
                <a:avLst/>
              </a:prstGeom>
              <a:blipFill>
                <a:blip r:embed="rId5"/>
                <a:stretch>
                  <a:fillRect l="-6796" r="-16505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3F96B6-569B-134B-A75D-3FC02D64A336}"/>
                  </a:ext>
                </a:extLst>
              </p:cNvPr>
              <p:cNvSpPr txBox="1"/>
              <p:nvPr/>
            </p:nvSpPr>
            <p:spPr>
              <a:xfrm>
                <a:off x="2915816" y="1575654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3F96B6-569B-134B-A75D-3FC02D64A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575654"/>
                <a:ext cx="661015" cy="369332"/>
              </a:xfrm>
              <a:prstGeom prst="rect">
                <a:avLst/>
              </a:prstGeom>
              <a:blipFill>
                <a:blip r:embed="rId6"/>
                <a:stretch>
                  <a:fillRect l="-10092" r="-1559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3C6AFEE-A617-2087-B497-2176D793E0DE}"/>
                  </a:ext>
                </a:extLst>
              </p:cNvPr>
              <p:cNvSpPr txBox="1"/>
              <p:nvPr/>
            </p:nvSpPr>
            <p:spPr>
              <a:xfrm>
                <a:off x="5940152" y="2079710"/>
                <a:ext cx="6568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3C6AFEE-A617-2087-B497-2176D793E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079710"/>
                <a:ext cx="656846" cy="369332"/>
              </a:xfrm>
              <a:prstGeom prst="rect">
                <a:avLst/>
              </a:prstGeom>
              <a:blipFill>
                <a:blip r:embed="rId7"/>
                <a:stretch>
                  <a:fillRect l="-10185" r="-16667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605A7EF-865D-0CEF-83F2-8E1588EB577D}"/>
                  </a:ext>
                </a:extLst>
              </p:cNvPr>
              <p:cNvSpPr txBox="1"/>
              <p:nvPr/>
            </p:nvSpPr>
            <p:spPr>
              <a:xfrm>
                <a:off x="3059832" y="3140968"/>
                <a:ext cx="627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605A7EF-865D-0CEF-83F2-8E1588EB5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140968"/>
                <a:ext cx="627544" cy="369332"/>
              </a:xfrm>
              <a:prstGeom prst="rect">
                <a:avLst/>
              </a:prstGeom>
              <a:blipFill>
                <a:blip r:embed="rId8"/>
                <a:stretch>
                  <a:fillRect l="-6796" r="-16505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右 19">
            <a:extLst>
              <a:ext uri="{FF2B5EF4-FFF2-40B4-BE49-F238E27FC236}">
                <a16:creationId xmlns:a16="http://schemas.microsoft.com/office/drawing/2014/main" id="{B8865B5F-3A67-06A9-430F-7F84DE74C10E}"/>
              </a:ext>
            </a:extLst>
          </p:cNvPr>
          <p:cNvSpPr/>
          <p:nvPr/>
        </p:nvSpPr>
        <p:spPr>
          <a:xfrm>
            <a:off x="4211960" y="2511758"/>
            <a:ext cx="720080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D55B1C0-1FF5-37B8-A836-B4273D6588CB}"/>
                  </a:ext>
                </a:extLst>
              </p:cNvPr>
              <p:cNvSpPr txBox="1"/>
              <p:nvPr/>
            </p:nvSpPr>
            <p:spPr>
              <a:xfrm>
                <a:off x="4355976" y="1719670"/>
                <a:ext cx="37619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D55B1C0-1FF5-37B8-A836-B4273D658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719670"/>
                <a:ext cx="376192" cy="701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620AC6B-EA22-2EDF-074A-6B6852E383E9}"/>
              </a:ext>
            </a:extLst>
          </p:cNvPr>
          <p:cNvCxnSpPr/>
          <p:nvPr/>
        </p:nvCxnSpPr>
        <p:spPr>
          <a:xfrm flipV="1">
            <a:off x="2627784" y="1575654"/>
            <a:ext cx="0" cy="22322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12597BD-03A0-0849-3602-0F4711012CC9}"/>
              </a:ext>
            </a:extLst>
          </p:cNvPr>
          <p:cNvCxnSpPr/>
          <p:nvPr/>
        </p:nvCxnSpPr>
        <p:spPr>
          <a:xfrm flipV="1">
            <a:off x="6948264" y="1575654"/>
            <a:ext cx="0" cy="22322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9ED3422-84D9-6C56-5F7B-DE78E64C6442}"/>
                  </a:ext>
                </a:extLst>
              </p:cNvPr>
              <p:cNvSpPr txBox="1"/>
              <p:nvPr/>
            </p:nvSpPr>
            <p:spPr>
              <a:xfrm>
                <a:off x="1475656" y="836712"/>
                <a:ext cx="7926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9ED3422-84D9-6C56-5F7B-DE78E64C6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836712"/>
                <a:ext cx="792653" cy="369332"/>
              </a:xfrm>
              <a:prstGeom prst="rect">
                <a:avLst/>
              </a:prstGeom>
              <a:blipFill>
                <a:blip r:embed="rId10"/>
                <a:stretch>
                  <a:fillRect l="-9231" r="-1384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97BB537-8415-E259-A53A-6BD2E6CE694D}"/>
                  </a:ext>
                </a:extLst>
              </p:cNvPr>
              <p:cNvSpPr txBox="1"/>
              <p:nvPr/>
            </p:nvSpPr>
            <p:spPr>
              <a:xfrm>
                <a:off x="7164288" y="692696"/>
                <a:ext cx="795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97BB537-8415-E259-A53A-6BD2E6CE6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692696"/>
                <a:ext cx="795602" cy="369332"/>
              </a:xfrm>
              <a:prstGeom prst="rect">
                <a:avLst/>
              </a:prstGeom>
              <a:blipFill>
                <a:blip r:embed="rId11"/>
                <a:stretch>
                  <a:fillRect l="-9160" r="-12977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24C54D8-A393-E334-84DC-B9DBA90FD848}"/>
              </a:ext>
            </a:extLst>
          </p:cNvPr>
          <p:cNvCxnSpPr/>
          <p:nvPr/>
        </p:nvCxnSpPr>
        <p:spPr>
          <a:xfrm flipV="1">
            <a:off x="2627784" y="3015814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AC87426-7D98-291D-27C9-9DF585CA0331}"/>
              </a:ext>
            </a:extLst>
          </p:cNvPr>
          <p:cNvCxnSpPr/>
          <p:nvPr/>
        </p:nvCxnSpPr>
        <p:spPr>
          <a:xfrm flipV="1">
            <a:off x="6948264" y="2367742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1B1C5BF-51E6-FDF7-3EAD-365EC7D024B2}"/>
                  </a:ext>
                </a:extLst>
              </p:cNvPr>
              <p:cNvSpPr txBox="1"/>
              <p:nvPr/>
            </p:nvSpPr>
            <p:spPr>
              <a:xfrm>
                <a:off x="2987824" y="4437112"/>
                <a:ext cx="303788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1B1C5BF-51E6-FDF7-3EAD-365EC7D02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437112"/>
                <a:ext cx="3037883" cy="7012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02C5E65-E611-8A8D-7029-33546C5D4CE0}"/>
                  </a:ext>
                </a:extLst>
              </p:cNvPr>
              <p:cNvSpPr txBox="1"/>
              <p:nvPr/>
            </p:nvSpPr>
            <p:spPr>
              <a:xfrm>
                <a:off x="3275856" y="332656"/>
                <a:ext cx="2277034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02C5E65-E611-8A8D-7029-33546C5D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2656"/>
                <a:ext cx="2277034" cy="7012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楕円 40">
            <a:extLst>
              <a:ext uri="{FF2B5EF4-FFF2-40B4-BE49-F238E27FC236}">
                <a16:creationId xmlns:a16="http://schemas.microsoft.com/office/drawing/2014/main" id="{46A949D2-5431-5BE7-E123-BC7C8C505096}"/>
              </a:ext>
            </a:extLst>
          </p:cNvPr>
          <p:cNvSpPr/>
          <p:nvPr/>
        </p:nvSpPr>
        <p:spPr>
          <a:xfrm>
            <a:off x="6876256" y="2492896"/>
            <a:ext cx="72008" cy="122312"/>
          </a:xfrm>
          <a:prstGeom prst="ellipse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B69F69-B490-7F17-59B2-79792B85D821}"/>
              </a:ext>
            </a:extLst>
          </p:cNvPr>
          <p:cNvSpPr/>
          <p:nvPr/>
        </p:nvSpPr>
        <p:spPr>
          <a:xfrm>
            <a:off x="2627784" y="3162672"/>
            <a:ext cx="72008" cy="122312"/>
          </a:xfrm>
          <a:prstGeom prst="ellipse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07D82346-BBA6-3BFB-3A75-79C05DD9D6A2}"/>
              </a:ext>
            </a:extLst>
          </p:cNvPr>
          <p:cNvCxnSpPr>
            <a:stCxn id="26" idx="2"/>
            <a:endCxn id="42" idx="2"/>
          </p:cNvCxnSpPr>
          <p:nvPr/>
        </p:nvCxnSpPr>
        <p:spPr>
          <a:xfrm rot="16200000" flipH="1">
            <a:off x="1240991" y="1837035"/>
            <a:ext cx="2017784" cy="755801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83760ED8-BCD5-C95C-2CB2-F8E808DFC5A2}"/>
              </a:ext>
            </a:extLst>
          </p:cNvPr>
          <p:cNvCxnSpPr>
            <a:stCxn id="27" idx="2"/>
            <a:endCxn id="41" idx="6"/>
          </p:cNvCxnSpPr>
          <p:nvPr/>
        </p:nvCxnSpPr>
        <p:spPr>
          <a:xfrm rot="5400000">
            <a:off x="6509165" y="1501128"/>
            <a:ext cx="1492024" cy="613825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4677</TotalTime>
  <Words>179</Words>
  <Application>Microsoft Macintosh PowerPoint</Application>
  <PresentationFormat>画面に合わせる (4:3)</PresentationFormat>
  <Paragraphs>38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897</cp:revision>
  <dcterms:created xsi:type="dcterms:W3CDTF">2016-11-24T05:38:34Z</dcterms:created>
  <dcterms:modified xsi:type="dcterms:W3CDTF">2024-06-17T08:50:00Z</dcterms:modified>
</cp:coreProperties>
</file>