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FB73F422-34BE-4524-B9DA-52B09A12597F}"/>
              </a:ext>
            </a:extLst>
          </p:cNvPr>
          <p:cNvGrpSpPr/>
          <p:nvPr/>
        </p:nvGrpSpPr>
        <p:grpSpPr>
          <a:xfrm>
            <a:off x="479376" y="404664"/>
            <a:ext cx="5184576" cy="3578334"/>
            <a:chOff x="479376" y="404664"/>
            <a:chExt cx="5184576" cy="357833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4D8B534E-4D02-5513-5357-7030DF976F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ED59972C-FA76-96A2-817D-756CD74DB630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2953A292-ADFC-EB05-EADD-FE7A6E7BE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FF54497-4AC4-BA24-6DAB-BB5277625BC5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C4665D0-1BEA-8EAA-9F46-05A77F9CDFD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5B2AF482-AA5B-871F-0E75-71036F8EBB4C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E1557E30-1946-4F22-F8DF-1A0DC64167C2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C4A3C754-CFCB-5728-A05C-BB07F157F717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A1AFB0E4-4C51-4F72-5487-1371BF2CA86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4133A33-A6FF-F0D7-D141-F205A776AAA9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49F028EA-80FA-94C4-EB50-E4635A86449B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48486739-7167-0D01-AA0A-90B42959A994}"/>
                </a:ext>
              </a:extLst>
            </p:cNvPr>
            <p:cNvCxnSpPr/>
            <p:nvPr/>
          </p:nvCxnSpPr>
          <p:spPr>
            <a:xfrm>
              <a:off x="91142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BC18629-CB92-2B9C-2A81-4E0328D76B1C}"/>
                    </a:ext>
                  </a:extLst>
                </p:cNvPr>
                <p:cNvSpPr txBox="1"/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1BC18629-CB92-2B9C-2A81-4E0328D76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5532" r="-2127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FD9F410-5E84-7563-81F3-AC30A29F7902}"/>
                </a:ext>
              </a:extLst>
            </p:cNvPr>
            <p:cNvCxnSpPr/>
            <p:nvPr/>
          </p:nvCxnSpPr>
          <p:spPr>
            <a:xfrm>
              <a:off x="1055440" y="3429000"/>
              <a:ext cx="79208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1733CC16-06D1-3DC1-D1ED-BA8F537DEC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2708920"/>
              <a:ext cx="0" cy="720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A8ACB0D3-F4B2-6BFE-3CD6-0E658CE2A283}"/>
                    </a:ext>
                  </a:extLst>
                </p:cNvPr>
                <p:cNvSpPr txBox="1"/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A8ACB0D3-F4B2-6BFE-3CD6-0E658CE2A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8534A91-FAC0-6895-76E4-A3DD72DA3D48}"/>
                    </a:ext>
                  </a:extLst>
                </p:cNvPr>
                <p:cNvSpPr txBox="1"/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98534A91-FAC0-6895-76E4-A3DD72DA3D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B31B759B-43DD-828B-9471-A0A1DEF09EAC}"/>
                </a:ext>
              </a:extLst>
            </p:cNvPr>
            <p:cNvCxnSpPr/>
            <p:nvPr/>
          </p:nvCxnSpPr>
          <p:spPr>
            <a:xfrm flipV="1">
              <a:off x="1055440" y="548680"/>
              <a:ext cx="4320480" cy="2880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EC98E03-E028-F144-83A8-FC0BA50423EF}"/>
                    </a:ext>
                  </a:extLst>
                </p:cNvPr>
                <p:cNvSpPr txBox="1"/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EC98E03-E028-F144-83A8-FC0BA50423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9A04BA6-17DE-CD6C-D8C8-449CD99D7EE4}"/>
                  </a:ext>
                </a:extLst>
              </p:cNvPr>
              <p:cNvSpPr txBox="1"/>
              <p:nvPr/>
            </p:nvSpPr>
            <p:spPr>
              <a:xfrm>
                <a:off x="1703512" y="422108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9A04BA6-17DE-CD6C-D8C8-449CD99D7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4221088"/>
                <a:ext cx="298838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F67D7A48-C64D-12A3-9BFA-523951E5D76A}"/>
              </a:ext>
            </a:extLst>
          </p:cNvPr>
          <p:cNvGrpSpPr/>
          <p:nvPr/>
        </p:nvGrpSpPr>
        <p:grpSpPr>
          <a:xfrm>
            <a:off x="6096000" y="404664"/>
            <a:ext cx="5328592" cy="3672408"/>
            <a:chOff x="6096000" y="404664"/>
            <a:chExt cx="5328592" cy="3672408"/>
          </a:xfrm>
        </p:grpSpPr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FB0427D5-C2F1-0E67-2708-68343A46F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2FA2D0D5-874B-4C79-74EF-0C08FC295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84EE65E-3BB5-593B-BA80-470762F1E09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9A7D4624-C756-75C5-CD06-507A4E7278C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8BBBCE1-9783-E3D1-E9A9-57F4DF3703F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33057BBF-D661-7C4F-29B5-33772B3A99C4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74A7C0B7-1D33-F1F0-8837-A33E05F8B5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10FF915-BC39-AA1A-6112-A697E1007D51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12F1C8B7-558E-EAF6-E7F0-AB14149D276F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7FB709FA-79E7-3D72-0007-4784C70F53E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4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254AB5E2-3FBC-72C1-E259-0996C2D39E17}"/>
                </a:ext>
              </a:extLst>
            </p:cNvPr>
            <p:cNvCxnSpPr>
              <a:cxnSpLocks/>
            </p:cNvCxnSpPr>
            <p:nvPr/>
          </p:nvCxnSpPr>
          <p:spPr>
            <a:xfrm>
              <a:off x="111365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5127A70D-6690-69E3-4A7D-745ABD406B72}"/>
                </a:ext>
              </a:extLst>
            </p:cNvPr>
            <p:cNvCxnSpPr/>
            <p:nvPr/>
          </p:nvCxnSpPr>
          <p:spPr>
            <a:xfrm>
              <a:off x="667206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796A5480-C2E2-6C57-685F-4353851FAA63}"/>
                    </a:ext>
                  </a:extLst>
                </p:cNvPr>
                <p:cNvSpPr txBox="1"/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796A5480-C2E2-6C57-685F-4353851FAA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5532" r="-21277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DCACB70E-F9C3-848E-54FB-19655197B25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3429000"/>
              <a:ext cx="144016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0995FC02-CC09-1672-140E-E8A661837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1988840"/>
              <a:ext cx="0" cy="14401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1075DACE-20C8-83BD-3D61-F8C310FD07C7}"/>
                </a:ext>
              </a:extLst>
            </p:cNvPr>
            <p:cNvCxnSpPr/>
            <p:nvPr/>
          </p:nvCxnSpPr>
          <p:spPr>
            <a:xfrm flipV="1">
              <a:off x="6816080" y="548680"/>
              <a:ext cx="4320480" cy="28803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873D2FC-9C93-223B-3FE3-8DBC3683F6AD}"/>
                    </a:ext>
                  </a:extLst>
                </p:cNvPr>
                <p:cNvSpPr txBox="1"/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>
            <p:sp>
              <p:nvSpPr>
                <p:cNvPr id="67" name="テキスト ボックス 66">
                  <a:extLst>
                    <a:ext uri="{FF2B5EF4-FFF2-40B4-BE49-F238E27FC236}">
                      <a16:creationId xmlns:a16="http://schemas.microsoft.com/office/drawing/2014/main" id="{0873D2FC-9C93-223B-3FE3-8DBC3683F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8EC3063-D2C7-01F8-2E32-6BCC54AB537B}"/>
                    </a:ext>
                  </a:extLst>
                </p:cNvPr>
                <p:cNvSpPr txBox="1"/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48EC3063-D2C7-01F8-2E32-6BCC54AB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C3D74B8-EDA7-5D25-F4F1-B0105E5BA05F}"/>
                    </a:ext>
                  </a:extLst>
                </p:cNvPr>
                <p:cNvSpPr txBox="1"/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BC3D74B8-EDA7-5D25-F4F1-B0105E5BA0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9B2D11-584C-0DD0-97BB-0FE0A21CF1D3}"/>
                  </a:ext>
                </a:extLst>
              </p:cNvPr>
              <p:cNvSpPr txBox="1"/>
              <p:nvPr/>
            </p:nvSpPr>
            <p:spPr>
              <a:xfrm>
                <a:off x="7536160" y="422108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99B2D11-584C-0DD0-97BB-0FE0A21C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160" y="4221088"/>
                <a:ext cx="298838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144E96-E100-06CC-71FA-ED8E7C5121A1}"/>
                  </a:ext>
                </a:extLst>
              </p:cNvPr>
              <p:cNvSpPr txBox="1"/>
              <p:nvPr/>
            </p:nvSpPr>
            <p:spPr>
              <a:xfrm>
                <a:off x="5087888" y="5517232"/>
                <a:ext cx="19141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D144E96-E100-06CC-71FA-ED8E7C512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5517232"/>
                <a:ext cx="1914114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67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992AD90-E6D2-F539-B3E6-0CDE1C994E3E}"/>
              </a:ext>
            </a:extLst>
          </p:cNvPr>
          <p:cNvGrpSpPr/>
          <p:nvPr/>
        </p:nvGrpSpPr>
        <p:grpSpPr>
          <a:xfrm>
            <a:off x="6960096" y="404664"/>
            <a:ext cx="4388252" cy="3024336"/>
            <a:chOff x="6096000" y="404664"/>
            <a:chExt cx="5328592" cy="3672408"/>
          </a:xfrm>
        </p:grpSpPr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F4399156-1A79-4B16-5E93-CE4F1E5C37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3B6EA39F-8ECB-280A-E841-DBC81EFD89E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AF70A9F9-5DF9-426D-C6E4-883212B77593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ED5897C-7256-B3F0-9D35-811D1AAE4E27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B3CA444-827D-0CD9-9F3D-F8A32F8464B8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C94C2A23-4A5C-77B4-AF3D-3D8C0136B26D}"/>
                </a:ext>
              </a:extLst>
            </p:cNvPr>
            <p:cNvCxnSpPr>
              <a:cxnSpLocks/>
            </p:cNvCxnSpPr>
            <p:nvPr/>
          </p:nvCxnSpPr>
          <p:spPr>
            <a:xfrm>
              <a:off x="75361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F6CBB691-4AB0-0A7B-AFD9-081F8452BD14}"/>
                </a:ext>
              </a:extLst>
            </p:cNvPr>
            <p:cNvCxnSpPr>
              <a:cxnSpLocks/>
            </p:cNvCxnSpPr>
            <p:nvPr/>
          </p:nvCxnSpPr>
          <p:spPr>
            <a:xfrm>
              <a:off x="82562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245C41A-F84C-707F-D13A-5F5810675FC1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AB1E25C3-A469-FF13-05A4-2037E4A956E9}"/>
                </a:ext>
              </a:extLst>
            </p:cNvPr>
            <p:cNvCxnSpPr>
              <a:cxnSpLocks/>
            </p:cNvCxnSpPr>
            <p:nvPr/>
          </p:nvCxnSpPr>
          <p:spPr>
            <a:xfrm>
              <a:off x="96964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DAF91CB-AE97-AFD0-C72C-64F650853F40}"/>
                </a:ext>
              </a:extLst>
            </p:cNvPr>
            <p:cNvCxnSpPr>
              <a:cxnSpLocks/>
            </p:cNvCxnSpPr>
            <p:nvPr/>
          </p:nvCxnSpPr>
          <p:spPr>
            <a:xfrm>
              <a:off x="104164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367205BF-13AE-9EC3-BA42-CE70C8517B1F}"/>
                </a:ext>
              </a:extLst>
            </p:cNvPr>
            <p:cNvCxnSpPr>
              <a:cxnSpLocks/>
            </p:cNvCxnSpPr>
            <p:nvPr/>
          </p:nvCxnSpPr>
          <p:spPr>
            <a:xfrm>
              <a:off x="111365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BB0AB29E-1CCB-64EA-9267-848CCE7D5335}"/>
                </a:ext>
              </a:extLst>
            </p:cNvPr>
            <p:cNvCxnSpPr/>
            <p:nvPr/>
          </p:nvCxnSpPr>
          <p:spPr>
            <a:xfrm>
              <a:off x="667206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10D452B-D6D1-E69C-BCD3-7478056687B2}"/>
                    </a:ext>
                  </a:extLst>
                </p:cNvPr>
                <p:cNvSpPr txBox="1"/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510D452B-D6D1-E69C-BCD3-747805668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8048" y="3429000"/>
                  <a:ext cx="28482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38462" r="-38462" b="-2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C32015C1-BD06-C6A1-6EF6-373EAFF3BFBA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80" y="3429000"/>
              <a:ext cx="144016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E439897A-6997-7F68-ABA9-9371F8174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1988840"/>
              <a:ext cx="0" cy="144016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41334AF7-D0F8-05B6-5E4A-54123FA96F87}"/>
                </a:ext>
              </a:extLst>
            </p:cNvPr>
            <p:cNvCxnSpPr/>
            <p:nvPr/>
          </p:nvCxnSpPr>
          <p:spPr>
            <a:xfrm flipV="1">
              <a:off x="6816080" y="548680"/>
              <a:ext cx="4320480" cy="28803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54B0791-FB51-5006-CDCF-CC844BF43C6B}"/>
                    </a:ext>
                  </a:extLst>
                </p:cNvPr>
                <p:cNvSpPr txBox="1"/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354B0791-FB51-5006-CDCF-CC844BF43C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8128" y="3523074"/>
                  <a:ext cx="561500" cy="553998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A55FABA-2D7B-F54E-17F5-2062EB56F631}"/>
                    </a:ext>
                  </a:extLst>
                </p:cNvPr>
                <p:cNvSpPr txBox="1"/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ja-JP" sz="3600" b="1" i="1" smtClean="0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</m:acc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DA55FABA-2D7B-F54E-17F5-2062EB56F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48880"/>
                  <a:ext cx="572208" cy="553998"/>
                </a:xfrm>
                <a:prstGeom prst="rect">
                  <a:avLst/>
                </a:prstGeom>
                <a:blipFill>
                  <a:blip r:embed="rId4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65EFF33-F510-3AB0-9240-C4AC03B9EF9C}"/>
                    </a:ext>
                  </a:extLst>
                </p:cNvPr>
                <p:cNvSpPr txBox="1"/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>
            <p:sp>
              <p:nvSpPr>
                <p:cNvPr id="22" name="テキスト ボックス 21">
                  <a:extLst>
                    <a:ext uri="{FF2B5EF4-FFF2-40B4-BE49-F238E27FC236}">
                      <a16:creationId xmlns:a16="http://schemas.microsoft.com/office/drawing/2014/main" id="{D65EFF33-F510-3AB0-9240-C4AC03B9EF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2424" y="548680"/>
                  <a:ext cx="402353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4FE8DF2-B9C1-F8FC-6EDA-47CCD0D8BACE}"/>
              </a:ext>
            </a:extLst>
          </p:cNvPr>
          <p:cNvGrpSpPr/>
          <p:nvPr/>
        </p:nvGrpSpPr>
        <p:grpSpPr>
          <a:xfrm>
            <a:off x="479376" y="404664"/>
            <a:ext cx="4269650" cy="2946863"/>
            <a:chOff x="479376" y="404664"/>
            <a:chExt cx="5184576" cy="3578334"/>
          </a:xfrm>
        </p:grpSpPr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FF75B30D-3E0A-37FB-3376-0C1AB32CE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40466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DB5EE97-FFA7-EB25-A369-A84B7AB5AF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54868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113779F-8DE5-5DB5-03E8-B86A13B45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26876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3B06C0AE-6D7E-A17E-40D3-B897F521790B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198884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9CEF495C-9BE5-2D7B-D608-684A0AA7C7B8}"/>
                </a:ext>
              </a:extLst>
            </p:cNvPr>
            <p:cNvCxnSpPr>
              <a:cxnSpLocks/>
            </p:cNvCxnSpPr>
            <p:nvPr/>
          </p:nvCxnSpPr>
          <p:spPr>
            <a:xfrm>
              <a:off x="1055440" y="2708920"/>
              <a:ext cx="453650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37F11FAD-5925-5715-0FCC-0123D9692E8A}"/>
                </a:ext>
              </a:extLst>
            </p:cNvPr>
            <p:cNvCxnSpPr>
              <a:cxnSpLocks/>
            </p:cNvCxnSpPr>
            <p:nvPr/>
          </p:nvCxnSpPr>
          <p:spPr>
            <a:xfrm>
              <a:off x="17755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C00F4F4A-04C4-D30E-284B-9AEF9803606A}"/>
                </a:ext>
              </a:extLst>
            </p:cNvPr>
            <p:cNvCxnSpPr>
              <a:cxnSpLocks/>
            </p:cNvCxnSpPr>
            <p:nvPr/>
          </p:nvCxnSpPr>
          <p:spPr>
            <a:xfrm>
              <a:off x="249560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25FFABAF-FC33-41D5-BB96-DEEE9C8AE3D6}"/>
                </a:ext>
              </a:extLst>
            </p:cNvPr>
            <p:cNvCxnSpPr>
              <a:cxnSpLocks/>
            </p:cNvCxnSpPr>
            <p:nvPr/>
          </p:nvCxnSpPr>
          <p:spPr>
            <a:xfrm>
              <a:off x="321568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7E3EAE3B-B58D-42EA-27FA-1FE8F7C18E59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ED837F86-AFD6-668E-42BD-D557B5447DDD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D1AAE38D-F3FF-F71D-4A4C-D0DB0543AF80}"/>
                </a:ext>
              </a:extLst>
            </p:cNvPr>
            <p:cNvCxnSpPr>
              <a:cxnSpLocks/>
            </p:cNvCxnSpPr>
            <p:nvPr/>
          </p:nvCxnSpPr>
          <p:spPr>
            <a:xfrm>
              <a:off x="5375920" y="404664"/>
              <a:ext cx="0" cy="30243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4165687F-AEB2-5067-92A8-B3EF822D38BD}"/>
                </a:ext>
              </a:extLst>
            </p:cNvPr>
            <p:cNvCxnSpPr/>
            <p:nvPr/>
          </p:nvCxnSpPr>
          <p:spPr>
            <a:xfrm>
              <a:off x="911424" y="3429000"/>
              <a:ext cx="4752528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5EE671A-369F-8DF3-11AB-B76A9F6ADA3F}"/>
                    </a:ext>
                  </a:extLst>
                </p:cNvPr>
                <p:cNvSpPr txBox="1"/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B5EE671A-369F-8DF3-11AB-B76A9F6ADA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408" y="3429000"/>
                  <a:ext cx="28482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2105" r="-39474" b="-2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F3DE5D9-F7FB-887D-8819-3480B65E58A1}"/>
                </a:ext>
              </a:extLst>
            </p:cNvPr>
            <p:cNvCxnSpPr/>
            <p:nvPr/>
          </p:nvCxnSpPr>
          <p:spPr>
            <a:xfrm>
              <a:off x="1055440" y="3429000"/>
              <a:ext cx="792088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8560E8C-94FB-F5E4-5A0E-7EA47B237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5440" y="2708920"/>
              <a:ext cx="0" cy="72008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942110B-ED77-1D41-AA7A-B88851EACB26}"/>
                    </a:ext>
                  </a:extLst>
                </p:cNvPr>
                <p:cNvSpPr txBox="1"/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/>
                </a:p>
              </p:txBody>
            </p:sp>
          </mc:Choice>
          <mc:Fallback>
            <p:sp>
              <p:nvSpPr>
                <p:cNvPr id="39" name="テキスト ボックス 38">
                  <a:extLst>
                    <a:ext uri="{FF2B5EF4-FFF2-40B4-BE49-F238E27FC236}">
                      <a16:creationId xmlns:a16="http://schemas.microsoft.com/office/drawing/2014/main" id="{6942110B-ED77-1D41-AA7A-B88851EAC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9456" y="3429000"/>
                  <a:ext cx="561499" cy="553998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A834013-D33D-8A5D-A59B-F05E0D6AD18C}"/>
                    </a:ext>
                  </a:extLst>
                </p:cNvPr>
                <p:cNvSpPr txBox="1"/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1" lang="en-US" altLang="ja-JP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>
            <p:sp>
              <p:nvSpPr>
                <p:cNvPr id="40" name="テキスト ボックス 39">
                  <a:extLst>
                    <a:ext uri="{FF2B5EF4-FFF2-40B4-BE49-F238E27FC236}">
                      <a16:creationId xmlns:a16="http://schemas.microsoft.com/office/drawing/2014/main" id="{FA834013-D33D-8A5D-A59B-F05E0D6AD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376" y="2780928"/>
                  <a:ext cx="572208" cy="553998"/>
                </a:xfrm>
                <a:prstGeom prst="rect">
                  <a:avLst/>
                </a:prstGeom>
                <a:blipFill>
                  <a:blip r:embed="rId8"/>
                  <a:stretch>
                    <a:fillRect b="-14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4C128750-B92B-DF2C-664C-3E333BB65B06}"/>
                </a:ext>
              </a:extLst>
            </p:cNvPr>
            <p:cNvCxnSpPr/>
            <p:nvPr/>
          </p:nvCxnSpPr>
          <p:spPr>
            <a:xfrm flipV="1">
              <a:off x="1055440" y="548680"/>
              <a:ext cx="4320480" cy="288032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41CF12-B058-8527-4632-B3ECF4C5AA06}"/>
                    </a:ext>
                  </a:extLst>
                </p:cNvPr>
                <p:cNvSpPr txBox="1"/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6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m:oMathPara>
                  </a14:m>
                  <a:endParaRPr kumimoji="1" lang="ja-JP" altLang="en-US" sz="3600" b="1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B441CF12-B058-8527-4632-B3ECF4C5A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84" y="548680"/>
                  <a:ext cx="402353" cy="5539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158FB0D-6E42-12A5-E5DA-B6675A66BA30}"/>
                  </a:ext>
                </a:extLst>
              </p:cNvPr>
              <p:cNvSpPr txBox="1"/>
              <p:nvPr/>
            </p:nvSpPr>
            <p:spPr>
              <a:xfrm>
                <a:off x="4799856" y="1268760"/>
                <a:ext cx="19141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D158FB0D-6E42-12A5-E5DA-B6675A66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1268760"/>
                <a:ext cx="191411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矢印: 右 43">
            <a:extLst>
              <a:ext uri="{FF2B5EF4-FFF2-40B4-BE49-F238E27FC236}">
                <a16:creationId xmlns:a16="http://schemas.microsoft.com/office/drawing/2014/main" id="{36ABB0A7-845F-352B-453C-E1ED07D61C85}"/>
              </a:ext>
            </a:extLst>
          </p:cNvPr>
          <p:cNvSpPr/>
          <p:nvPr/>
        </p:nvSpPr>
        <p:spPr>
          <a:xfrm>
            <a:off x="5087888" y="1916832"/>
            <a:ext cx="1080120" cy="4320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80C983E-E2C7-0DAC-13F4-A3035DD60868}"/>
                  </a:ext>
                </a:extLst>
              </p:cNvPr>
              <p:cNvSpPr txBox="1"/>
              <p:nvPr/>
            </p:nvSpPr>
            <p:spPr>
              <a:xfrm>
                <a:off x="1343472" y="386104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=6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6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C80C983E-E2C7-0DAC-13F4-A3035DD60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3861048"/>
                <a:ext cx="298838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909557D-0FB0-5946-CAC1-6E75B6F7A664}"/>
                  </a:ext>
                </a:extLst>
              </p:cNvPr>
              <p:cNvSpPr txBox="1"/>
              <p:nvPr/>
            </p:nvSpPr>
            <p:spPr>
              <a:xfrm>
                <a:off x="7680176" y="3861048"/>
                <a:ext cx="298838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=3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A909557D-0FB0-5946-CAC1-6E75B6F7A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176" y="3861048"/>
                <a:ext cx="298838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楕円 51">
            <a:extLst>
              <a:ext uri="{FF2B5EF4-FFF2-40B4-BE49-F238E27FC236}">
                <a16:creationId xmlns:a16="http://schemas.microsoft.com/office/drawing/2014/main" id="{0F9965A0-251F-28B7-F9C7-85A65AF6CEDD}"/>
              </a:ext>
            </a:extLst>
          </p:cNvPr>
          <p:cNvSpPr/>
          <p:nvPr/>
        </p:nvSpPr>
        <p:spPr>
          <a:xfrm>
            <a:off x="2279576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8392EF35-EA98-B77F-0949-964517A07D98}"/>
              </a:ext>
            </a:extLst>
          </p:cNvPr>
          <p:cNvSpPr/>
          <p:nvPr/>
        </p:nvSpPr>
        <p:spPr>
          <a:xfrm>
            <a:off x="3544352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4B84154-21AC-9C6E-DF0D-D0AF2BC88A73}"/>
              </a:ext>
            </a:extLst>
          </p:cNvPr>
          <p:cNvSpPr/>
          <p:nvPr/>
        </p:nvSpPr>
        <p:spPr>
          <a:xfrm>
            <a:off x="8617168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0811011F-BC86-C588-DDC4-F42ED6A2DA54}"/>
              </a:ext>
            </a:extLst>
          </p:cNvPr>
          <p:cNvSpPr/>
          <p:nvPr/>
        </p:nvSpPr>
        <p:spPr>
          <a:xfrm>
            <a:off x="9881944" y="4149080"/>
            <a:ext cx="266328" cy="2663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15B0A547-A399-2777-E5E0-A9FC3B3F1C1F}"/>
              </a:ext>
            </a:extLst>
          </p:cNvPr>
          <p:cNvCxnSpPr>
            <a:stCxn id="52" idx="4"/>
            <a:endCxn id="54" idx="4"/>
          </p:cNvCxnSpPr>
          <p:nvPr/>
        </p:nvCxnSpPr>
        <p:spPr>
          <a:xfrm rot="16200000" flipH="1">
            <a:off x="5581536" y="1246612"/>
            <a:ext cx="12700" cy="6337592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2869C7C5-F3E7-2347-0A53-634021811501}"/>
              </a:ext>
            </a:extLst>
          </p:cNvPr>
          <p:cNvCxnSpPr>
            <a:cxnSpLocks/>
            <a:stCxn id="53" idx="4"/>
            <a:endCxn id="55" idx="4"/>
          </p:cNvCxnSpPr>
          <p:nvPr/>
        </p:nvCxnSpPr>
        <p:spPr>
          <a:xfrm rot="16200000" flipH="1">
            <a:off x="6846312" y="1246612"/>
            <a:ext cx="12700" cy="6337592"/>
          </a:xfrm>
          <a:prstGeom prst="bentConnector3">
            <a:avLst>
              <a:gd name="adj1" fmla="val 74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9A959D9-D0D6-25B0-7B9D-FC801E6067DE}"/>
                  </a:ext>
                </a:extLst>
              </p:cNvPr>
              <p:cNvSpPr txBox="1"/>
              <p:nvPr/>
            </p:nvSpPr>
            <p:spPr>
              <a:xfrm>
                <a:off x="5159896" y="4077072"/>
                <a:ext cx="1440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09A959D9-D0D6-25B0-7B9D-FC801E606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896" y="4077072"/>
                <a:ext cx="1440160" cy="4924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A9F2D5B-D2A6-B38E-D17E-E772229BA899}"/>
                  </a:ext>
                </a:extLst>
              </p:cNvPr>
              <p:cNvSpPr txBox="1"/>
              <p:nvPr/>
            </p:nvSpPr>
            <p:spPr>
              <a:xfrm>
                <a:off x="5807968" y="4736757"/>
                <a:ext cx="144016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×1/2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FA9F2D5B-D2A6-B38E-D17E-E772229BA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68" y="4736757"/>
                <a:ext cx="1440160" cy="49244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97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242</TotalTime>
  <Words>56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44</cp:revision>
  <dcterms:created xsi:type="dcterms:W3CDTF">2023-02-12T13:06:45Z</dcterms:created>
  <dcterms:modified xsi:type="dcterms:W3CDTF">2023-05-10T13:06:26Z</dcterms:modified>
</cp:coreProperties>
</file>