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2023/7/5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77676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5" Type="http://schemas.openxmlformats.org/officeDocument/2006/relationships/image" Target="../media/image26.png"/><Relationship Id="rId10" Type="http://schemas.openxmlformats.org/officeDocument/2006/relationships/image" Target="../media/image210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3E0DCD7-244E-BEB3-E7BA-F046B3F698AE}"/>
                  </a:ext>
                </a:extLst>
              </p:cNvPr>
              <p:cNvSpPr txBox="1"/>
              <p:nvPr/>
            </p:nvSpPr>
            <p:spPr>
              <a:xfrm>
                <a:off x="1730215" y="1995890"/>
                <a:ext cx="251921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3E0DCD7-244E-BEB3-E7BA-F046B3F69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215" y="1995890"/>
                <a:ext cx="2519216" cy="369332"/>
              </a:xfrm>
              <a:prstGeom prst="rect">
                <a:avLst/>
              </a:prstGeom>
              <a:blipFill>
                <a:blip r:embed="rId2"/>
                <a:stretch>
                  <a:fillRect l="-1990" r="-2488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8D3039-0F58-A8DD-7201-3CB7F705C797}"/>
                  </a:ext>
                </a:extLst>
              </p:cNvPr>
              <p:cNvSpPr txBox="1"/>
              <p:nvPr/>
            </p:nvSpPr>
            <p:spPr>
              <a:xfrm>
                <a:off x="5403441" y="1995890"/>
                <a:ext cx="25247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𝑄𝑑𝑃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8D3039-0F58-A8DD-7201-3CB7F705C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441" y="1995890"/>
                <a:ext cx="2524794" cy="369332"/>
              </a:xfrm>
              <a:prstGeom prst="rect">
                <a:avLst/>
              </a:prstGeom>
              <a:blipFill>
                <a:blip r:embed="rId3"/>
                <a:stretch>
                  <a:fillRect l="-1990" r="-2985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F37236-F713-A5CA-162E-989C9AB5AC10}"/>
                  </a:ext>
                </a:extLst>
              </p:cNvPr>
              <p:cNvSpPr txBox="1"/>
              <p:nvPr/>
            </p:nvSpPr>
            <p:spPr>
              <a:xfrm>
                <a:off x="512766" y="1293477"/>
                <a:ext cx="12174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BF37236-F713-A5CA-162E-989C9AB5A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66" y="1293477"/>
                <a:ext cx="1217449" cy="369332"/>
              </a:xfrm>
              <a:prstGeom prst="rect">
                <a:avLst/>
              </a:prstGeom>
              <a:blipFill>
                <a:blip r:embed="rId4"/>
                <a:stretch>
                  <a:fillRect l="-5155" r="-8247" b="-322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D11831-CBA9-10D3-8D25-43815FFE0AEE}"/>
                  </a:ext>
                </a:extLst>
              </p:cNvPr>
              <p:cNvSpPr txBox="1"/>
              <p:nvPr/>
            </p:nvSpPr>
            <p:spPr>
              <a:xfrm>
                <a:off x="7618395" y="1393996"/>
                <a:ext cx="12053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D11831-CBA9-10D3-8D25-43815FFE0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95" y="1393996"/>
                <a:ext cx="1205395" cy="369332"/>
              </a:xfrm>
              <a:prstGeom prst="rect">
                <a:avLst/>
              </a:prstGeom>
              <a:blipFill>
                <a:blip r:embed="rId5"/>
                <a:stretch>
                  <a:fillRect l="-6316" r="-842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BF093C-40AC-17D3-0266-8B00D8741477}"/>
                  </a:ext>
                </a:extLst>
              </p:cNvPr>
              <p:cNvSpPr txBox="1"/>
              <p:nvPr/>
            </p:nvSpPr>
            <p:spPr>
              <a:xfrm>
                <a:off x="450150" y="5589240"/>
                <a:ext cx="1225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5BF093C-40AC-17D3-0266-8B00D8741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50" y="5589240"/>
                <a:ext cx="1225464" cy="369332"/>
              </a:xfrm>
              <a:prstGeom prst="rect">
                <a:avLst/>
              </a:prstGeom>
              <a:blipFill>
                <a:blip r:embed="rId6"/>
                <a:stretch>
                  <a:fillRect l="-5155" r="-9278" b="-379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7090C70-6939-6289-B760-F0084363746F}"/>
                  </a:ext>
                </a:extLst>
              </p:cNvPr>
              <p:cNvSpPr txBox="1"/>
              <p:nvPr/>
            </p:nvSpPr>
            <p:spPr>
              <a:xfrm>
                <a:off x="8001490" y="5279338"/>
                <a:ext cx="12254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7090C70-6939-6289-B760-F00843637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490" y="5279338"/>
                <a:ext cx="1225464" cy="369332"/>
              </a:xfrm>
              <a:prstGeom prst="rect">
                <a:avLst/>
              </a:prstGeom>
              <a:blipFill>
                <a:blip r:embed="rId7"/>
                <a:stretch>
                  <a:fillRect l="-5155" r="-7216" b="-3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1F09D19-169E-66BA-4C66-E9B14B854246}"/>
                  </a:ext>
                </a:extLst>
              </p:cNvPr>
              <p:cNvSpPr txBox="1"/>
              <p:nvPr/>
            </p:nvSpPr>
            <p:spPr>
              <a:xfrm>
                <a:off x="1618647" y="3657328"/>
                <a:ext cx="27403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𝑞𝑑𝑝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1F09D19-169E-66BA-4C66-E9B14B854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647" y="3657328"/>
                <a:ext cx="2740302" cy="369332"/>
              </a:xfrm>
              <a:prstGeom prst="rect">
                <a:avLst/>
              </a:prstGeom>
              <a:blipFill>
                <a:blip r:embed="rId8"/>
                <a:stretch>
                  <a:fillRect l="-2304" r="-2765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AB4621-84AE-C1AC-60CA-56129E9C5205}"/>
                  </a:ext>
                </a:extLst>
              </p:cNvPr>
              <p:cNvSpPr txBox="1"/>
              <p:nvPr/>
            </p:nvSpPr>
            <p:spPr>
              <a:xfrm>
                <a:off x="5308609" y="3673864"/>
                <a:ext cx="272715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𝑞𝑑𝑝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AB4621-84AE-C1AC-60CA-56129E9C5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09" y="3673864"/>
                <a:ext cx="2727157" cy="369332"/>
              </a:xfrm>
              <a:prstGeom prst="rect">
                <a:avLst/>
              </a:prstGeom>
              <a:blipFill>
                <a:blip r:embed="rId9"/>
                <a:stretch>
                  <a:fillRect l="-2304" r="-2304" b="-3225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FC8E12B-043B-1A74-EC52-1AD8605961A7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2988798" y="2365222"/>
            <a:ext cx="1025" cy="1292106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07836CD-63D1-67DA-052C-C9343B02EF50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6665838" y="2365222"/>
            <a:ext cx="6350" cy="130864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95E244B6-56F2-DF5E-6717-5F8B680FDD18}"/>
              </a:ext>
            </a:extLst>
          </p:cNvPr>
          <p:cNvCxnSpPr>
            <a:stCxn id="2" idx="0"/>
            <a:endCxn id="3" idx="0"/>
          </p:cNvCxnSpPr>
          <p:nvPr/>
        </p:nvCxnSpPr>
        <p:spPr>
          <a:xfrm rot="5400000" flipH="1" flipV="1">
            <a:off x="4827830" y="157883"/>
            <a:ext cx="12700" cy="3676015"/>
          </a:xfrm>
          <a:prstGeom prst="bentConnector3">
            <a:avLst>
              <a:gd name="adj1" fmla="val 4696551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55F156C-F360-65E2-5F53-330DEAC09E00}"/>
              </a:ext>
            </a:extLst>
          </p:cNvPr>
          <p:cNvCxnSpPr>
            <a:stCxn id="10" idx="2"/>
            <a:endCxn id="11" idx="2"/>
          </p:cNvCxnSpPr>
          <p:nvPr/>
        </p:nvCxnSpPr>
        <p:spPr>
          <a:xfrm rot="16200000" flipH="1">
            <a:off x="4822225" y="2193233"/>
            <a:ext cx="16536" cy="3683390"/>
          </a:xfrm>
          <a:prstGeom prst="bentConnector3">
            <a:avLst>
              <a:gd name="adj1" fmla="val 3834174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1C1383E-2DB3-99C7-58EF-AAF888DDD284}"/>
                  </a:ext>
                </a:extLst>
              </p:cNvPr>
              <p:cNvSpPr txBox="1"/>
              <p:nvPr/>
            </p:nvSpPr>
            <p:spPr>
              <a:xfrm>
                <a:off x="3818870" y="1189139"/>
                <a:ext cx="202324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1C1383E-2DB3-99C7-58EF-AAF888DDD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70" y="1189139"/>
                <a:ext cx="2023246" cy="369332"/>
              </a:xfrm>
              <a:prstGeom prst="rect">
                <a:avLst/>
              </a:prstGeom>
              <a:blipFill>
                <a:blip r:embed="rId10"/>
                <a:stretch>
                  <a:fillRect l="-3106" r="-3727" b="-258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4543C9-A5B5-DEF4-3980-70F3ED5F5A63}"/>
                  </a:ext>
                </a:extLst>
              </p:cNvPr>
              <p:cNvSpPr txBox="1"/>
              <p:nvPr/>
            </p:nvSpPr>
            <p:spPr>
              <a:xfrm>
                <a:off x="3797271" y="4476601"/>
                <a:ext cx="201721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4543C9-A5B5-DEF4-3980-70F3ED5F5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271" y="4476601"/>
                <a:ext cx="2017219" cy="369332"/>
              </a:xfrm>
              <a:prstGeom prst="rect">
                <a:avLst/>
              </a:prstGeom>
              <a:blipFill>
                <a:blip r:embed="rId11"/>
                <a:stretch>
                  <a:fillRect l="-2484" r="-3106" b="-218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7034FBD-23FF-7A4C-5E07-AAB1319635DC}"/>
                  </a:ext>
                </a:extLst>
              </p:cNvPr>
              <p:cNvSpPr txBox="1"/>
              <p:nvPr/>
            </p:nvSpPr>
            <p:spPr>
              <a:xfrm>
                <a:off x="5814490" y="2854371"/>
                <a:ext cx="1954959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7034FBD-23FF-7A4C-5E07-AAB131963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490" y="2854371"/>
                <a:ext cx="1954959" cy="369332"/>
              </a:xfrm>
              <a:prstGeom prst="rect">
                <a:avLst/>
              </a:prstGeom>
              <a:blipFill>
                <a:blip r:embed="rId12"/>
                <a:stretch>
                  <a:fillRect l="-2564" r="-1923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6C5BE4-4FA9-C0E0-9D96-212C59CC9D73}"/>
                  </a:ext>
                </a:extLst>
              </p:cNvPr>
              <p:cNvSpPr txBox="1"/>
              <p:nvPr/>
            </p:nvSpPr>
            <p:spPr>
              <a:xfrm>
                <a:off x="1913828" y="2756360"/>
                <a:ext cx="19609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96C5BE4-4FA9-C0E0-9D96-212C59CC9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828" y="2756360"/>
                <a:ext cx="1960986" cy="369332"/>
              </a:xfrm>
              <a:prstGeom prst="rect">
                <a:avLst/>
              </a:prstGeom>
              <a:blipFill>
                <a:blip r:embed="rId13"/>
                <a:stretch>
                  <a:fillRect l="-3205" r="-2564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3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D07DE141-A81F-8A38-E4E8-938FCB4BB5AF}"/>
              </a:ext>
            </a:extLst>
          </p:cNvPr>
          <p:cNvSpPr/>
          <p:nvPr/>
        </p:nvSpPr>
        <p:spPr>
          <a:xfrm>
            <a:off x="1787109" y="1052736"/>
            <a:ext cx="914079" cy="360040"/>
          </a:xfrm>
          <a:prstGeom prst="roundRect">
            <a:avLst>
              <a:gd name="adj" fmla="val 3418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BD4074D2-B8E3-C00C-34CC-CE38DD7BD256}"/>
              </a:ext>
            </a:extLst>
          </p:cNvPr>
          <p:cNvSpPr/>
          <p:nvPr/>
        </p:nvSpPr>
        <p:spPr>
          <a:xfrm>
            <a:off x="1798071" y="2099506"/>
            <a:ext cx="1765817" cy="393390"/>
          </a:xfrm>
          <a:prstGeom prst="roundRect">
            <a:avLst>
              <a:gd name="adj" fmla="val 3418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5007E67A-4831-410D-F551-F0732241AFD3}"/>
              </a:ext>
            </a:extLst>
          </p:cNvPr>
          <p:cNvSpPr/>
          <p:nvPr/>
        </p:nvSpPr>
        <p:spPr>
          <a:xfrm>
            <a:off x="6173075" y="1052736"/>
            <a:ext cx="991213" cy="360040"/>
          </a:xfrm>
          <a:prstGeom prst="roundRect">
            <a:avLst>
              <a:gd name="adj" fmla="val 341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792DD0E7-BF48-5FF6-C842-D3F01220476D}"/>
              </a:ext>
            </a:extLst>
          </p:cNvPr>
          <p:cNvSpPr/>
          <p:nvPr/>
        </p:nvSpPr>
        <p:spPr>
          <a:xfrm>
            <a:off x="6444208" y="2001499"/>
            <a:ext cx="1800200" cy="443841"/>
          </a:xfrm>
          <a:prstGeom prst="roundRect">
            <a:avLst>
              <a:gd name="adj" fmla="val 3418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415E9CC-0E7E-3FE9-AD4C-C103533ADEE9}"/>
                  </a:ext>
                </a:extLst>
              </p:cNvPr>
              <p:cNvSpPr txBox="1"/>
              <p:nvPr/>
            </p:nvSpPr>
            <p:spPr>
              <a:xfrm>
                <a:off x="550656" y="787797"/>
                <a:ext cx="3183885" cy="86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415E9CC-0E7E-3FE9-AD4C-C103533AD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56" y="787797"/>
                <a:ext cx="3183885" cy="869405"/>
              </a:xfrm>
              <a:prstGeom prst="rect">
                <a:avLst/>
              </a:prstGeom>
              <a:blipFill>
                <a:blip r:embed="rId3"/>
                <a:stretch>
                  <a:fillRect l="-21825" t="-172857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EB3F55-E66E-89A3-06A9-9537DF5E79A9}"/>
                  </a:ext>
                </a:extLst>
              </p:cNvPr>
              <p:cNvSpPr txBox="1"/>
              <p:nvPr/>
            </p:nvSpPr>
            <p:spPr>
              <a:xfrm>
                <a:off x="4973596" y="789157"/>
                <a:ext cx="2412968" cy="86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AEB3F55-E66E-89A3-06A9-9537DF5E7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96" y="789157"/>
                <a:ext cx="2412968" cy="869405"/>
              </a:xfrm>
              <a:prstGeom prst="rect">
                <a:avLst/>
              </a:prstGeom>
              <a:blipFill>
                <a:blip r:embed="rId4"/>
                <a:stretch>
                  <a:fillRect l="-28272" t="-172857" r="-2618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B3E4097-3AD6-04CE-88D3-C2D3EB7762A9}"/>
                  </a:ext>
                </a:extLst>
              </p:cNvPr>
              <p:cNvSpPr txBox="1"/>
              <p:nvPr/>
            </p:nvSpPr>
            <p:spPr>
              <a:xfrm>
                <a:off x="549289" y="1843464"/>
                <a:ext cx="4098879" cy="86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B3E4097-3AD6-04CE-88D3-C2D3EB77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89" y="1843464"/>
                <a:ext cx="4098879" cy="869405"/>
              </a:xfrm>
              <a:prstGeom prst="rect">
                <a:avLst/>
              </a:prstGeom>
              <a:blipFill>
                <a:blip r:embed="rId5"/>
                <a:stretch>
                  <a:fillRect l="-15480" t="-171429" r="-1548" b="-2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146FA42-3A66-EAB0-7358-1E7281310ACB}"/>
                  </a:ext>
                </a:extLst>
              </p:cNvPr>
              <p:cNvSpPr txBox="1"/>
              <p:nvPr/>
            </p:nvSpPr>
            <p:spPr>
              <a:xfrm>
                <a:off x="5004048" y="1772816"/>
                <a:ext cx="3767442" cy="869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146FA42-3A66-EAB0-7358-1E7281310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72816"/>
                <a:ext cx="3767442" cy="869405"/>
              </a:xfrm>
              <a:prstGeom prst="rect">
                <a:avLst/>
              </a:prstGeom>
              <a:blipFill>
                <a:blip r:embed="rId6"/>
                <a:stretch>
                  <a:fillRect l="-17508" t="-175362" r="-2020" b="-2536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EEC2C2-3131-D0D5-D5FD-485DD8157745}"/>
                  </a:ext>
                </a:extLst>
              </p:cNvPr>
              <p:cNvSpPr txBox="1"/>
              <p:nvPr/>
            </p:nvSpPr>
            <p:spPr>
              <a:xfrm>
                <a:off x="1312178" y="3429000"/>
                <a:ext cx="1660839" cy="1709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ja-JP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ja-JP" altLang="en-US" sz="24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EEC2C2-3131-D0D5-D5FD-485DD8157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78" y="3429000"/>
                <a:ext cx="1660839" cy="1709699"/>
              </a:xfrm>
              <a:prstGeom prst="rect">
                <a:avLst/>
              </a:prstGeom>
              <a:blipFill>
                <a:blip r:embed="rId7"/>
                <a:stretch>
                  <a:fillRect r="-6061" b="-1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CF69401-4431-6B96-A6D8-ED252F21A689}"/>
                  </a:ext>
                </a:extLst>
              </p:cNvPr>
              <p:cNvSpPr txBox="1"/>
              <p:nvPr/>
            </p:nvSpPr>
            <p:spPr>
              <a:xfrm>
                <a:off x="5826784" y="3503591"/>
                <a:ext cx="1683794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ja-JP" altLang="en-US" sz="24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altLang="ja-JP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altLang="ja-JP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ja-JP" altLang="en-US" sz="24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ACF69401-4431-6B96-A6D8-ED252F21A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784" y="3503591"/>
                <a:ext cx="1683794" cy="1664815"/>
              </a:xfrm>
              <a:prstGeom prst="rect">
                <a:avLst/>
              </a:prstGeom>
              <a:blipFill>
                <a:blip r:embed="rId8"/>
                <a:stretch>
                  <a:fillRect r="-6716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14F11D31-7783-8447-18E7-CCB6A273AD04}"/>
              </a:ext>
            </a:extLst>
          </p:cNvPr>
          <p:cNvCxnSpPr>
            <a:stCxn id="5" idx="1"/>
            <a:endCxn id="9" idx="1"/>
          </p:cNvCxnSpPr>
          <p:nvPr/>
        </p:nvCxnSpPr>
        <p:spPr>
          <a:xfrm rot="10800000" flipH="1" flipV="1">
            <a:off x="549288" y="2278166"/>
            <a:ext cx="762889" cy="2005683"/>
          </a:xfrm>
          <a:prstGeom prst="bentConnector3">
            <a:avLst>
              <a:gd name="adj1" fmla="val -29965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8B912EA3-1B23-E5DD-F5A3-817BF0D3EA6C}"/>
              </a:ext>
            </a:extLst>
          </p:cNvPr>
          <p:cNvCxnSpPr>
            <a:cxnSpLocks/>
            <a:stCxn id="6" idx="3"/>
            <a:endCxn id="10" idx="3"/>
          </p:cNvCxnSpPr>
          <p:nvPr/>
        </p:nvCxnSpPr>
        <p:spPr>
          <a:xfrm flipH="1">
            <a:off x="7510578" y="2207519"/>
            <a:ext cx="1260912" cy="2128480"/>
          </a:xfrm>
          <a:prstGeom prst="bentConnector3">
            <a:avLst>
              <a:gd name="adj1" fmla="val -1813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1300EB-8011-EDDB-6A46-FEAA5DCA6434}"/>
                  </a:ext>
                </a:extLst>
              </p:cNvPr>
              <p:cNvSpPr txBox="1"/>
              <p:nvPr/>
            </p:nvSpPr>
            <p:spPr>
              <a:xfrm>
                <a:off x="3860749" y="3059668"/>
                <a:ext cx="1294072" cy="10547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2A1300EB-8011-EDDB-6A46-FEAA5DCA6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49" y="3059668"/>
                <a:ext cx="1294072" cy="1054776"/>
              </a:xfrm>
              <a:prstGeom prst="rect">
                <a:avLst/>
              </a:prstGeom>
              <a:blipFill>
                <a:blip r:embed="rId9"/>
                <a:stretch>
                  <a:fillRect r="-2885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右矢印 30">
            <a:extLst>
              <a:ext uri="{FF2B5EF4-FFF2-40B4-BE49-F238E27FC236}">
                <a16:creationId xmlns:a16="http://schemas.microsoft.com/office/drawing/2014/main" id="{9E3A140C-9ADE-E3C6-6735-90E3874E69AA}"/>
              </a:ext>
            </a:extLst>
          </p:cNvPr>
          <p:cNvSpPr/>
          <p:nvPr/>
        </p:nvSpPr>
        <p:spPr>
          <a:xfrm>
            <a:off x="3574120" y="4302373"/>
            <a:ext cx="1728192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B45272E-A753-86A7-ECA0-82FA21AA47D7}"/>
                  </a:ext>
                </a:extLst>
              </p:cNvPr>
              <p:cNvSpPr txBox="1"/>
              <p:nvPr/>
            </p:nvSpPr>
            <p:spPr>
              <a:xfrm>
                <a:off x="119335" y="3059668"/>
                <a:ext cx="93089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B45272E-A753-86A7-ECA0-82FA21AA4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" y="3059668"/>
                <a:ext cx="930896" cy="369332"/>
              </a:xfrm>
              <a:prstGeom prst="rect">
                <a:avLst/>
              </a:prstGeom>
              <a:blipFill>
                <a:blip r:embed="rId10"/>
                <a:stretch>
                  <a:fillRect l="-8000" r="-5333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80DD42F-148B-74CB-FA24-6FF49AFA0F04}"/>
                  </a:ext>
                </a:extLst>
              </p:cNvPr>
              <p:cNvSpPr txBox="1"/>
              <p:nvPr/>
            </p:nvSpPr>
            <p:spPr>
              <a:xfrm>
                <a:off x="8093769" y="3059668"/>
                <a:ext cx="93089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B80DD42F-148B-74CB-FA24-6FF49AFA0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769" y="3059668"/>
                <a:ext cx="930896" cy="369332"/>
              </a:xfrm>
              <a:prstGeom prst="rect">
                <a:avLst/>
              </a:prstGeom>
              <a:blipFill>
                <a:blip r:embed="rId11"/>
                <a:stretch>
                  <a:fillRect l="-6667" r="-6667" b="-64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8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FC60D837-F4F3-71C6-8ABB-D96B15C44E90}"/>
              </a:ext>
            </a:extLst>
          </p:cNvPr>
          <p:cNvSpPr/>
          <p:nvPr/>
        </p:nvSpPr>
        <p:spPr>
          <a:xfrm>
            <a:off x="1547664" y="1508249"/>
            <a:ext cx="2735240" cy="177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BD982AB-0213-BC60-5CB0-165E331D023D}"/>
                  </a:ext>
                </a:extLst>
              </p:cNvPr>
              <p:cNvSpPr txBox="1"/>
              <p:nvPr/>
            </p:nvSpPr>
            <p:spPr>
              <a:xfrm>
                <a:off x="1649833" y="1902208"/>
                <a:ext cx="251921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3BD982AB-0213-BC60-5CB0-165E331D0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833" y="1902208"/>
                <a:ext cx="2519216" cy="369332"/>
              </a:xfrm>
              <a:prstGeom prst="rect">
                <a:avLst/>
              </a:prstGeom>
              <a:blipFill>
                <a:blip r:embed="rId2"/>
                <a:stretch>
                  <a:fillRect l="-3015" r="-3015" b="-322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D9444DF-F646-81C6-E23E-93220EB459C6}"/>
                  </a:ext>
                </a:extLst>
              </p:cNvPr>
              <p:cNvSpPr txBox="1"/>
              <p:nvPr/>
            </p:nvSpPr>
            <p:spPr>
              <a:xfrm>
                <a:off x="1732974" y="2419277"/>
                <a:ext cx="2356734" cy="637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D9444DF-F646-81C6-E23E-93220EB45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974" y="2419277"/>
                <a:ext cx="2356734" cy="637097"/>
              </a:xfrm>
              <a:prstGeom prst="rect">
                <a:avLst/>
              </a:prstGeom>
              <a:blipFill>
                <a:blip r:embed="rId3"/>
                <a:stretch>
                  <a:fillRect l="-2139" t="-1961" b="-176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11D4C2B-FA6A-EEC3-4C42-3F4C63B93CE1}"/>
                  </a:ext>
                </a:extLst>
              </p:cNvPr>
              <p:cNvSpPr txBox="1"/>
              <p:nvPr/>
            </p:nvSpPr>
            <p:spPr>
              <a:xfrm>
                <a:off x="2102818" y="1225639"/>
                <a:ext cx="1624932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11D4C2B-FA6A-EEC3-4C42-3F4C63B93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818" y="1225639"/>
                <a:ext cx="1624932" cy="492443"/>
              </a:xfrm>
              <a:prstGeom prst="rect">
                <a:avLst/>
              </a:prstGeom>
              <a:blipFill>
                <a:blip r:embed="rId4"/>
                <a:stretch>
                  <a:fillRect l="-5385" r="-7692" b="-3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D824A75-2E1D-597C-96FD-EE303098512B}"/>
              </a:ext>
            </a:extLst>
          </p:cNvPr>
          <p:cNvSpPr/>
          <p:nvPr/>
        </p:nvSpPr>
        <p:spPr>
          <a:xfrm>
            <a:off x="4825357" y="1514598"/>
            <a:ext cx="2735240" cy="17751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9B2CA3C-4AFA-4F5D-AE74-FB5C28355F75}"/>
                  </a:ext>
                </a:extLst>
              </p:cNvPr>
              <p:cNvSpPr txBox="1"/>
              <p:nvPr/>
            </p:nvSpPr>
            <p:spPr>
              <a:xfrm>
                <a:off x="4927526" y="1908557"/>
                <a:ext cx="252479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𝑝𝑑𝑞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𝑄𝑑𝑃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9B2CA3C-4AFA-4F5D-AE74-FB5C2835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526" y="1908557"/>
                <a:ext cx="2524794" cy="369332"/>
              </a:xfrm>
              <a:prstGeom prst="rect">
                <a:avLst/>
              </a:prstGeom>
              <a:blipFill>
                <a:blip r:embed="rId5"/>
                <a:stretch>
                  <a:fillRect l="-2000" r="-2500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9D9FA7-0789-2BB3-DDC9-7B60FDB11FEE}"/>
                  </a:ext>
                </a:extLst>
              </p:cNvPr>
              <p:cNvSpPr txBox="1"/>
              <p:nvPr/>
            </p:nvSpPr>
            <p:spPr>
              <a:xfrm>
                <a:off x="5010667" y="2425626"/>
                <a:ext cx="2149178" cy="637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9D9FA7-0789-2BB3-DDC9-7B60FDB1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667" y="2425626"/>
                <a:ext cx="2149178" cy="637097"/>
              </a:xfrm>
              <a:prstGeom prst="rect">
                <a:avLst/>
              </a:prstGeom>
              <a:blipFill>
                <a:blip r:embed="rId6"/>
                <a:stretch>
                  <a:fillRect l="-2353" t="-2000" r="-588" b="-18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4585AB-A61A-7B36-3F94-8A05B4A4A1B4}"/>
                  </a:ext>
                </a:extLst>
              </p:cNvPr>
              <p:cNvSpPr txBox="1"/>
              <p:nvPr/>
            </p:nvSpPr>
            <p:spPr>
              <a:xfrm>
                <a:off x="5380511" y="1231988"/>
                <a:ext cx="1634422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14585AB-A61A-7B36-3F94-8A05B4A4A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11" y="1231988"/>
                <a:ext cx="1634422" cy="492443"/>
              </a:xfrm>
              <a:prstGeom prst="rect">
                <a:avLst/>
              </a:prstGeom>
              <a:blipFill>
                <a:blip r:embed="rId7"/>
                <a:stretch>
                  <a:fillRect l="-3846" r="-7692" b="-317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5D78E65C-194B-5FC5-092B-043D902458B1}"/>
              </a:ext>
            </a:extLst>
          </p:cNvPr>
          <p:cNvSpPr/>
          <p:nvPr/>
        </p:nvSpPr>
        <p:spPr>
          <a:xfrm>
            <a:off x="1547664" y="3933484"/>
            <a:ext cx="2735240" cy="17751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79930E-4E6D-9D94-9A8C-FCF4C491C05A}"/>
                  </a:ext>
                </a:extLst>
              </p:cNvPr>
              <p:cNvSpPr txBox="1"/>
              <p:nvPr/>
            </p:nvSpPr>
            <p:spPr>
              <a:xfrm>
                <a:off x="1547664" y="4321092"/>
                <a:ext cx="275004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𝑞𝑑𝑝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𝑃𝑑𝑄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579930E-4E6D-9D94-9A8C-FCF4C491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321092"/>
                <a:ext cx="2750048" cy="369332"/>
              </a:xfrm>
              <a:prstGeom prst="rect">
                <a:avLst/>
              </a:prstGeom>
              <a:blipFill>
                <a:blip r:embed="rId8"/>
                <a:stretch>
                  <a:fillRect l="-2294" r="-2752" b="-3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8CAA898-1849-3E0A-B1C8-B9258B427C2C}"/>
                  </a:ext>
                </a:extLst>
              </p:cNvPr>
              <p:cNvSpPr txBox="1"/>
              <p:nvPr/>
            </p:nvSpPr>
            <p:spPr>
              <a:xfrm>
                <a:off x="1664843" y="4822478"/>
                <a:ext cx="2603598" cy="637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8CAA898-1849-3E0A-B1C8-B9258B427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43" y="4822478"/>
                <a:ext cx="2603598" cy="637097"/>
              </a:xfrm>
              <a:prstGeom prst="rect">
                <a:avLst/>
              </a:prstGeom>
              <a:blipFill>
                <a:blip r:embed="rId9"/>
                <a:stretch>
                  <a:fillRect l="-1951" t="-1923" r="-488"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6A47EA-7E51-1B0E-C9DA-ABEF2F672D70}"/>
                  </a:ext>
                </a:extLst>
              </p:cNvPr>
              <p:cNvSpPr txBox="1"/>
              <p:nvPr/>
            </p:nvSpPr>
            <p:spPr>
              <a:xfrm>
                <a:off x="2102818" y="3650874"/>
                <a:ext cx="1634422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EE6A47EA-7E51-1B0E-C9DA-ABEF2F672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818" y="3650874"/>
                <a:ext cx="1634422" cy="492443"/>
              </a:xfrm>
              <a:prstGeom prst="rect">
                <a:avLst/>
              </a:prstGeom>
              <a:blipFill>
                <a:blip r:embed="rId10"/>
                <a:stretch>
                  <a:fillRect l="-5385" t="-2500" r="-8462" b="-3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CD677277-6D2D-0DE3-7455-49566E1A5831}"/>
              </a:ext>
            </a:extLst>
          </p:cNvPr>
          <p:cNvSpPr/>
          <p:nvPr/>
        </p:nvSpPr>
        <p:spPr>
          <a:xfrm>
            <a:off x="4825357" y="3939833"/>
            <a:ext cx="2735240" cy="1775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6A7BC6-86FB-CB53-85AC-2EA4BA1F6B01}"/>
                  </a:ext>
                </a:extLst>
              </p:cNvPr>
              <p:cNvSpPr txBox="1"/>
              <p:nvPr/>
            </p:nvSpPr>
            <p:spPr>
              <a:xfrm>
                <a:off x="4841799" y="4333792"/>
                <a:ext cx="27545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𝑞𝑑𝑝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𝑄𝑑𝑃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B6A7BC6-86FB-CB53-85AC-2EA4BA1F6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799" y="4333792"/>
                <a:ext cx="2754537" cy="369332"/>
              </a:xfrm>
              <a:prstGeom prst="rect">
                <a:avLst/>
              </a:prstGeom>
              <a:blipFill>
                <a:blip r:embed="rId11"/>
                <a:stretch>
                  <a:fillRect l="-2294" r="-1376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3FDE9FB-1D9C-647B-3FD5-665C4D05E599}"/>
                  </a:ext>
                </a:extLst>
              </p:cNvPr>
              <p:cNvSpPr txBox="1"/>
              <p:nvPr/>
            </p:nvSpPr>
            <p:spPr>
              <a:xfrm>
                <a:off x="4930860" y="4850861"/>
                <a:ext cx="2362185" cy="637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3FDE9FB-1D9C-647B-3FD5-665C4D05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860" y="4850861"/>
                <a:ext cx="2362185" cy="637097"/>
              </a:xfrm>
              <a:prstGeom prst="rect">
                <a:avLst/>
              </a:prstGeom>
              <a:blipFill>
                <a:blip r:embed="rId12"/>
                <a:stretch>
                  <a:fillRect l="-2139" t="-1961" r="-535" b="-156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F28D502-E6D5-848C-7EF9-A7D545A257EF}"/>
                  </a:ext>
                </a:extLst>
              </p:cNvPr>
              <p:cNvSpPr txBox="1"/>
              <p:nvPr/>
            </p:nvSpPr>
            <p:spPr>
              <a:xfrm>
                <a:off x="5380511" y="3657223"/>
                <a:ext cx="1617430" cy="4924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F28D502-E6D5-848C-7EF9-A7D545A2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511" y="3657223"/>
                <a:ext cx="1617430" cy="492443"/>
              </a:xfrm>
              <a:prstGeom prst="rect">
                <a:avLst/>
              </a:prstGeom>
              <a:blipFill>
                <a:blip r:embed="rId13"/>
                <a:stretch>
                  <a:fillRect l="-3876" r="-7752" b="-317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55F22313-D1E9-CE12-C09B-34F95955B36F}"/>
              </a:ext>
            </a:extLst>
          </p:cNvPr>
          <p:cNvCxnSpPr>
            <a:cxnSpLocks/>
            <a:stCxn id="4" idx="0"/>
            <a:endCxn id="9" idx="0"/>
          </p:cNvCxnSpPr>
          <p:nvPr/>
        </p:nvCxnSpPr>
        <p:spPr>
          <a:xfrm rot="16200000" flipH="1">
            <a:off x="4553328" y="-412406"/>
            <a:ext cx="6349" cy="3282438"/>
          </a:xfrm>
          <a:prstGeom prst="bentConnector3">
            <a:avLst>
              <a:gd name="adj1" fmla="val -3600567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>
            <a:extLst>
              <a:ext uri="{FF2B5EF4-FFF2-40B4-BE49-F238E27FC236}">
                <a16:creationId xmlns:a16="http://schemas.microsoft.com/office/drawing/2014/main" id="{C55EC048-F86C-6457-B344-D651362C0101}"/>
              </a:ext>
            </a:extLst>
          </p:cNvPr>
          <p:cNvCxnSpPr>
            <a:stCxn id="10" idx="2"/>
            <a:endCxn id="14" idx="2"/>
          </p:cNvCxnSpPr>
          <p:nvPr/>
        </p:nvCxnSpPr>
        <p:spPr>
          <a:xfrm rot="16200000" flipH="1">
            <a:off x="4550956" y="4072936"/>
            <a:ext cx="6349" cy="3277693"/>
          </a:xfrm>
          <a:prstGeom prst="bentConnector3">
            <a:avLst>
              <a:gd name="adj1" fmla="val 56871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DE6FAEF7-215B-2E5B-B148-564B3C2B30F6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1547664" y="2395811"/>
            <a:ext cx="12700" cy="2425235"/>
          </a:xfrm>
          <a:prstGeom prst="bentConnector3">
            <a:avLst>
              <a:gd name="adj1" fmla="val 7344827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9D0C72E6-2097-25B9-2AB3-C3E253FDDDAB}"/>
              </a:ext>
            </a:extLst>
          </p:cNvPr>
          <p:cNvCxnSpPr>
            <a:stCxn id="6" idx="3"/>
            <a:endCxn id="14" idx="3"/>
          </p:cNvCxnSpPr>
          <p:nvPr/>
        </p:nvCxnSpPr>
        <p:spPr>
          <a:xfrm>
            <a:off x="7560597" y="2402161"/>
            <a:ext cx="12700" cy="2425235"/>
          </a:xfrm>
          <a:prstGeom prst="bentConnector3">
            <a:avLst>
              <a:gd name="adj1" fmla="val 4779307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6A4C7CE-CAAB-9EA3-110A-4BEA320ED6D0}"/>
                  </a:ext>
                </a:extLst>
              </p:cNvPr>
              <p:cNvSpPr txBox="1"/>
              <p:nvPr/>
            </p:nvSpPr>
            <p:spPr>
              <a:xfrm>
                <a:off x="3766795" y="816490"/>
                <a:ext cx="152214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16A4C7CE-CAAB-9EA3-110A-4BEA320ED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795" y="816490"/>
                <a:ext cx="1522147" cy="276999"/>
              </a:xfrm>
              <a:prstGeom prst="rect">
                <a:avLst/>
              </a:prstGeom>
              <a:blipFill>
                <a:blip r:embed="rId14"/>
                <a:stretch>
                  <a:fillRect l="-3279" r="-2459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CB172DA-0A2B-83F5-32A9-C56F610AC2CD}"/>
                  </a:ext>
                </a:extLst>
              </p:cNvPr>
              <p:cNvSpPr txBox="1"/>
              <p:nvPr/>
            </p:nvSpPr>
            <p:spPr>
              <a:xfrm>
                <a:off x="3771347" y="5929258"/>
                <a:ext cx="1517595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𝑃𝑄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CB172DA-0A2B-83F5-32A9-C56F610AC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347" y="5929258"/>
                <a:ext cx="1517595" cy="276999"/>
              </a:xfrm>
              <a:prstGeom prst="rect">
                <a:avLst/>
              </a:prstGeom>
              <a:blipFill>
                <a:blip r:embed="rId15"/>
                <a:stretch>
                  <a:fillRect l="-2459" r="-2459" b="-208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20643F0-1413-8A6E-4445-6EBED5624B1E}"/>
                  </a:ext>
                </a:extLst>
              </p:cNvPr>
              <p:cNvSpPr txBox="1"/>
              <p:nvPr/>
            </p:nvSpPr>
            <p:spPr>
              <a:xfrm>
                <a:off x="7366566" y="3373875"/>
                <a:ext cx="1472967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20643F0-1413-8A6E-4445-6EBED5624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566" y="3373875"/>
                <a:ext cx="1472967" cy="276999"/>
              </a:xfrm>
              <a:prstGeom prst="rect">
                <a:avLst/>
              </a:prstGeom>
              <a:blipFill>
                <a:blip r:embed="rId16"/>
                <a:stretch>
                  <a:fillRect l="-2542" r="-2542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4ECB55C-A0B2-76F2-890D-DD51D965B1BA}"/>
                  </a:ext>
                </a:extLst>
              </p:cNvPr>
              <p:cNvSpPr txBox="1"/>
              <p:nvPr/>
            </p:nvSpPr>
            <p:spPr>
              <a:xfrm>
                <a:off x="97981" y="3376503"/>
                <a:ext cx="1477519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4ECB55C-A0B2-76F2-890D-DD51D965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81" y="3376503"/>
                <a:ext cx="1477519" cy="276999"/>
              </a:xfrm>
              <a:prstGeom prst="rect">
                <a:avLst/>
              </a:prstGeom>
              <a:blipFill>
                <a:blip r:embed="rId17"/>
                <a:stretch>
                  <a:fillRect l="-3390" r="-2542" b="-260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136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194</Words>
  <Application>Microsoft Macintosh PowerPoint</Application>
  <PresentationFormat>画面に合わせる (4:3)</PresentationFormat>
  <Paragraphs>38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917</cp:revision>
  <dcterms:created xsi:type="dcterms:W3CDTF">2016-11-24T05:38:34Z</dcterms:created>
  <dcterms:modified xsi:type="dcterms:W3CDTF">2023-07-05T09:07:30Z</dcterms:modified>
</cp:coreProperties>
</file>