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121" d="100"/>
          <a:sy n="121" d="100"/>
        </p:scale>
        <p:origin x="23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2023/6/17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>
            <a:extLst>
              <a:ext uri="{FF2B5EF4-FFF2-40B4-BE49-F238E27FC236}">
                <a16:creationId xmlns:a16="http://schemas.microsoft.com/office/drawing/2014/main" id="{2D76223E-B3DC-8D76-BDC3-670524A9EE3D}"/>
              </a:ext>
            </a:extLst>
          </p:cNvPr>
          <p:cNvSpPr/>
          <p:nvPr/>
        </p:nvSpPr>
        <p:spPr>
          <a:xfrm>
            <a:off x="1259632" y="1124744"/>
            <a:ext cx="3096344" cy="1634480"/>
          </a:xfrm>
          <a:prstGeom prst="triangle">
            <a:avLst>
              <a:gd name="adj" fmla="val 1000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68019C-5784-748A-2AD4-8AC7B3679338}"/>
              </a:ext>
            </a:extLst>
          </p:cNvPr>
          <p:cNvSpPr/>
          <p:nvPr/>
        </p:nvSpPr>
        <p:spPr>
          <a:xfrm rot="19882002">
            <a:off x="1670490" y="2045334"/>
            <a:ext cx="504056" cy="3383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299730-761B-46EB-01A1-18419C9B3C41}"/>
              </a:ext>
            </a:extLst>
          </p:cNvPr>
          <p:cNvSpPr/>
          <p:nvPr/>
        </p:nvSpPr>
        <p:spPr>
          <a:xfrm>
            <a:off x="4449227" y="1683532"/>
            <a:ext cx="504056" cy="3383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B638F76-AF28-3331-F2FF-3D76E45B2B67}"/>
              </a:ext>
            </a:extLst>
          </p:cNvPr>
          <p:cNvCxnSpPr>
            <a:cxnSpLocks/>
          </p:cNvCxnSpPr>
          <p:nvPr/>
        </p:nvCxnSpPr>
        <p:spPr>
          <a:xfrm flipV="1">
            <a:off x="4701255" y="932714"/>
            <a:ext cx="0" cy="76809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8EE904F-355D-B131-0410-42AB88C40724}"/>
              </a:ext>
            </a:extLst>
          </p:cNvPr>
          <p:cNvCxnSpPr>
            <a:cxnSpLocks/>
          </p:cNvCxnSpPr>
          <p:nvPr/>
        </p:nvCxnSpPr>
        <p:spPr>
          <a:xfrm flipV="1">
            <a:off x="2051721" y="815521"/>
            <a:ext cx="2448271" cy="1301583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円/楕円 9">
            <a:extLst>
              <a:ext uri="{FF2B5EF4-FFF2-40B4-BE49-F238E27FC236}">
                <a16:creationId xmlns:a16="http://schemas.microsoft.com/office/drawing/2014/main" id="{1212FEAA-D0B0-19B5-7B46-884139CA6779}"/>
              </a:ext>
            </a:extLst>
          </p:cNvPr>
          <p:cNvSpPr/>
          <p:nvPr/>
        </p:nvSpPr>
        <p:spPr>
          <a:xfrm>
            <a:off x="4434414" y="799294"/>
            <a:ext cx="266841" cy="266841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B0DF7E5-7DDF-C924-19B5-2DF7C8D98332}"/>
              </a:ext>
            </a:extLst>
          </p:cNvPr>
          <p:cNvSpPr/>
          <p:nvPr/>
        </p:nvSpPr>
        <p:spPr>
          <a:xfrm rot="18942739">
            <a:off x="4269235" y="1040694"/>
            <a:ext cx="3343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19BF2252-7FF8-A8C0-D070-F060F99FC556}"/>
              </a:ext>
            </a:extLst>
          </p:cNvPr>
          <p:cNvSpPr/>
          <p:nvPr/>
        </p:nvSpPr>
        <p:spPr>
          <a:xfrm>
            <a:off x="4520938" y="885818"/>
            <a:ext cx="93791" cy="937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1DDB72A5-C0BF-8620-982A-8F4300B35486}"/>
              </a:ext>
            </a:extLst>
          </p:cNvPr>
          <p:cNvSpPr/>
          <p:nvPr/>
        </p:nvSpPr>
        <p:spPr>
          <a:xfrm>
            <a:off x="1600201" y="2574925"/>
            <a:ext cx="91479" cy="184299"/>
          </a:xfrm>
          <a:custGeom>
            <a:avLst/>
            <a:gdLst>
              <a:gd name="connsiteX0" fmla="*/ 0 w 142875"/>
              <a:gd name="connsiteY0" fmla="*/ 0 h 193675"/>
              <a:gd name="connsiteX1" fmla="*/ 111125 w 142875"/>
              <a:gd name="connsiteY1" fmla="*/ 82550 h 193675"/>
              <a:gd name="connsiteX2" fmla="*/ 142875 w 142875"/>
              <a:gd name="connsiteY2" fmla="*/ 193675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193675">
                <a:moveTo>
                  <a:pt x="0" y="0"/>
                </a:moveTo>
                <a:cubicBezTo>
                  <a:pt x="43656" y="25135"/>
                  <a:pt x="87313" y="50271"/>
                  <a:pt x="111125" y="82550"/>
                </a:cubicBezTo>
                <a:cubicBezTo>
                  <a:pt x="134938" y="114829"/>
                  <a:pt x="138906" y="154252"/>
                  <a:pt x="142875" y="1936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4A087D9-8A8D-F627-DF84-E57FD4437ABB}"/>
                  </a:ext>
                </a:extLst>
              </p:cNvPr>
              <p:cNvSpPr txBox="1"/>
              <p:nvPr/>
            </p:nvSpPr>
            <p:spPr>
              <a:xfrm>
                <a:off x="1794810" y="2426327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4A087D9-8A8D-F627-DF84-E57FD4437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810" y="2426327"/>
                <a:ext cx="251094" cy="369332"/>
              </a:xfrm>
              <a:prstGeom prst="rect">
                <a:avLst/>
              </a:prstGeom>
              <a:blipFill>
                <a:blip r:embed="rId2"/>
                <a:stretch>
                  <a:fillRect l="-28571" r="-19048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3ED2210-C622-98DD-EA4E-892CE48A9F1E}"/>
              </a:ext>
            </a:extLst>
          </p:cNvPr>
          <p:cNvCxnSpPr/>
          <p:nvPr/>
        </p:nvCxnSpPr>
        <p:spPr>
          <a:xfrm>
            <a:off x="5506163" y="1421769"/>
            <a:ext cx="0" cy="82520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FDED4A1-37B4-4838-DD0B-D5FD2FDF11F4}"/>
                  </a:ext>
                </a:extLst>
              </p:cNvPr>
              <p:cNvSpPr txBox="1"/>
              <p:nvPr/>
            </p:nvSpPr>
            <p:spPr>
              <a:xfrm>
                <a:off x="1652261" y="1605973"/>
                <a:ext cx="337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FDED4A1-37B4-4838-DD0B-D5FD2FDF1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261" y="1605973"/>
                <a:ext cx="337721" cy="369332"/>
              </a:xfrm>
              <a:prstGeom prst="rect">
                <a:avLst/>
              </a:prstGeom>
              <a:blipFill>
                <a:blip r:embed="rId3"/>
                <a:stretch>
                  <a:fillRect l="-22222" r="-1851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756FF2F-4CC4-2242-1739-D91BC7B33F68}"/>
                  </a:ext>
                </a:extLst>
              </p:cNvPr>
              <p:cNvSpPr txBox="1"/>
              <p:nvPr/>
            </p:nvSpPr>
            <p:spPr>
              <a:xfrm>
                <a:off x="4537071" y="2056995"/>
                <a:ext cx="332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756FF2F-4CC4-2242-1739-D91BC7B33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71" y="2056995"/>
                <a:ext cx="332270" cy="369332"/>
              </a:xfrm>
              <a:prstGeom prst="rect">
                <a:avLst/>
              </a:prstGeom>
              <a:blipFill>
                <a:blip r:embed="rId4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EB90959-9D28-0B1C-7FCA-AFA859138A7F}"/>
                  </a:ext>
                </a:extLst>
              </p:cNvPr>
              <p:cNvSpPr txBox="1"/>
              <p:nvPr/>
            </p:nvSpPr>
            <p:spPr>
              <a:xfrm>
                <a:off x="5580112" y="1575918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EB90959-9D28-0B1C-7FCA-AFA859138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575918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27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4</Words>
  <Application>Microsoft Macintosh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テーマ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901</cp:revision>
  <dcterms:created xsi:type="dcterms:W3CDTF">2016-11-24T05:38:34Z</dcterms:created>
  <dcterms:modified xsi:type="dcterms:W3CDTF">2023-06-17T08:00:20Z</dcterms:modified>
</cp:coreProperties>
</file>