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4" autoAdjust="0"/>
    <p:restoredTop sz="94660"/>
  </p:normalViewPr>
  <p:slideViewPr>
    <p:cSldViewPr>
      <p:cViewPr varScale="1">
        <p:scale>
          <a:sx n="141" d="100"/>
          <a:sy n="141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D838DB-1112-5626-4B75-89253BC6071B}"/>
              </a:ext>
            </a:extLst>
          </p:cNvPr>
          <p:cNvGrpSpPr/>
          <p:nvPr/>
        </p:nvGrpSpPr>
        <p:grpSpPr>
          <a:xfrm>
            <a:off x="395536" y="1772816"/>
            <a:ext cx="1944216" cy="1944216"/>
            <a:chOff x="755576" y="1196752"/>
            <a:chExt cx="2736304" cy="273630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4EDD3-6D57-77C8-65D5-6F288B89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7A577102-111F-1E24-430F-90D2BE172E4B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CED075-3A73-A481-286C-8220050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45730F6-A1EB-7D1B-AD52-64D539C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1550942" cy="15121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9782C8-51C7-4FCB-DE63-6F5BE9A6FF57}"/>
              </a:ext>
            </a:extLst>
          </p:cNvPr>
          <p:cNvSpPr txBox="1"/>
          <p:nvPr/>
        </p:nvSpPr>
        <p:spPr>
          <a:xfrm>
            <a:off x="350391" y="1205726"/>
            <a:ext cx="53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惑星の動きを観測する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大量のデータ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4723AE-3530-7172-E14C-AEB3DFAF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308" y="4697741"/>
            <a:ext cx="1728192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/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blipFill>
                <a:blip r:embed="rId6"/>
                <a:stretch>
                  <a:fillRect t="-18966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2A924D-27A5-9739-14AE-A71547C6510F}"/>
              </a:ext>
            </a:extLst>
          </p:cNvPr>
          <p:cNvGrpSpPr/>
          <p:nvPr/>
        </p:nvGrpSpPr>
        <p:grpSpPr>
          <a:xfrm>
            <a:off x="500677" y="5031395"/>
            <a:ext cx="3291794" cy="1512168"/>
            <a:chOff x="5073865" y="4931567"/>
            <a:chExt cx="3291794" cy="151216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868B373-1B4B-B28E-1E5F-B3CD5412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EA031A8-BDF6-0E4D-302C-B0739E2C5D6D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43002AB-6289-3B0C-D690-45BD94F731C8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E7D51F6-9351-6BBF-69DB-D0346FA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A209647-0F48-011B-4AD6-DB902AF1A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D76C0E3D-A31F-6B45-9E94-3D48A0CA3B21}"/>
              </a:ext>
            </a:extLst>
          </p:cNvPr>
          <p:cNvSpPr/>
          <p:nvPr/>
        </p:nvSpPr>
        <p:spPr>
          <a:xfrm>
            <a:off x="1981607" y="3830861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54A8EB-38F3-4DB9-B0B5-84A211DDF846}"/>
              </a:ext>
            </a:extLst>
          </p:cNvPr>
          <p:cNvSpPr txBox="1"/>
          <p:nvPr/>
        </p:nvSpPr>
        <p:spPr>
          <a:xfrm>
            <a:off x="1616801" y="4456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モデル化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3B041BD-E924-49AE-A128-CDACD75B821C}"/>
              </a:ext>
            </a:extLst>
          </p:cNvPr>
          <p:cNvSpPr/>
          <p:nvPr/>
        </p:nvSpPr>
        <p:spPr>
          <a:xfrm rot="16200000">
            <a:off x="4237001" y="5295015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7F7954-DC61-3E26-3840-15630A6FD895}"/>
              </a:ext>
            </a:extLst>
          </p:cNvPr>
          <p:cNvSpPr txBox="1"/>
          <p:nvPr/>
        </p:nvSpPr>
        <p:spPr>
          <a:xfrm>
            <a:off x="6113725" y="368768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法則の抽出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>
                <a:solidFill>
                  <a:srgbClr val="FF0000"/>
                </a:solidFill>
              </a:rPr>
              <a:t>情報圧縮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507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8512C3-AE7D-0977-578E-9C0A834686BE}"/>
              </a:ext>
            </a:extLst>
          </p:cNvPr>
          <p:cNvGrpSpPr/>
          <p:nvPr/>
        </p:nvGrpSpPr>
        <p:grpSpPr>
          <a:xfrm>
            <a:off x="1238989" y="896743"/>
            <a:ext cx="1481307" cy="1481307"/>
            <a:chOff x="755576" y="1196752"/>
            <a:chExt cx="2736304" cy="2736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8F9D616-E680-3DBF-904D-86E26BEB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1035F347-9EFE-F515-506C-947D8B5412AF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2CD45FD-2E1A-4B30-98EF-5EA1FA34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241775EA-252D-1261-5E53-91086F13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14" y="1068949"/>
            <a:ext cx="1181670" cy="1152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E2837-441B-55EC-FCCA-08086DE450C9}"/>
              </a:ext>
            </a:extLst>
          </p:cNvPr>
          <p:cNvSpPr txBox="1"/>
          <p:nvPr/>
        </p:nvSpPr>
        <p:spPr>
          <a:xfrm>
            <a:off x="1761678" y="3857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0781C4-2C02-6110-C8E9-F533641D47B4}"/>
              </a:ext>
            </a:extLst>
          </p:cNvPr>
          <p:cNvGrpSpPr/>
          <p:nvPr/>
        </p:nvGrpSpPr>
        <p:grpSpPr>
          <a:xfrm>
            <a:off x="1174860" y="4422200"/>
            <a:ext cx="2508034" cy="1152128"/>
            <a:chOff x="5073865" y="4931567"/>
            <a:chExt cx="3291794" cy="151216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CE76850-7C51-E93C-0DF8-7E4695A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75032B1-5426-DE2D-F0CB-2EE85B83BAE3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04E0A56B-6895-8231-8383-ED3B73A3CB32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2191D34-F64C-F2DA-AED5-AD01A9F4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978335-344B-F62E-53B6-65739C06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4" name="下矢印 13">
            <a:extLst>
              <a:ext uri="{FF2B5EF4-FFF2-40B4-BE49-F238E27FC236}">
                <a16:creationId xmlns:a16="http://schemas.microsoft.com/office/drawing/2014/main" id="{517949CF-AEDE-560B-FAE8-6A46E06E3D3B}"/>
              </a:ext>
            </a:extLst>
          </p:cNvPr>
          <p:cNvSpPr/>
          <p:nvPr/>
        </p:nvSpPr>
        <p:spPr>
          <a:xfrm>
            <a:off x="2242499" y="2761814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364A4A-A0FE-E7B8-1949-B705C63E7756}"/>
              </a:ext>
            </a:extLst>
          </p:cNvPr>
          <p:cNvSpPr txBox="1"/>
          <p:nvPr/>
        </p:nvSpPr>
        <p:spPr>
          <a:xfrm>
            <a:off x="1316953" y="3666870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経験的事実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/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blipFill>
                <a:blip r:embed="rId7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>
            <a:extLst>
              <a:ext uri="{FF2B5EF4-FFF2-40B4-BE49-F238E27FC236}">
                <a16:creationId xmlns:a16="http://schemas.microsoft.com/office/drawing/2014/main" id="{4A6303D5-5BF1-4A99-F607-9100D35D0FC1}"/>
              </a:ext>
            </a:extLst>
          </p:cNvPr>
          <p:cNvSpPr/>
          <p:nvPr/>
        </p:nvSpPr>
        <p:spPr>
          <a:xfrm rot="16200000">
            <a:off x="4250145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93B662-B340-FF5B-DA27-CBC6F985B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521" y="5120061"/>
            <a:ext cx="1292424" cy="1292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0896E-B210-91A7-E1F6-CFC502E15081}"/>
              </a:ext>
            </a:extLst>
          </p:cNvPr>
          <p:cNvSpPr txBox="1"/>
          <p:nvPr/>
        </p:nvSpPr>
        <p:spPr>
          <a:xfrm>
            <a:off x="5350623" y="34744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原理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A84FF692-4EA5-EAB5-9467-19C5081C001E}"/>
              </a:ext>
            </a:extLst>
          </p:cNvPr>
          <p:cNvSpPr/>
          <p:nvPr/>
        </p:nvSpPr>
        <p:spPr>
          <a:xfrm rot="16200000">
            <a:off x="6751920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B248C1-D0C9-0A40-1DE6-2094CE4BCB2A}"/>
              </a:ext>
            </a:extLst>
          </p:cNvPr>
          <p:cNvSpPr txBox="1"/>
          <p:nvPr/>
        </p:nvSpPr>
        <p:spPr>
          <a:xfrm>
            <a:off x="8041296" y="347443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導出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/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blipFill>
                <a:blip r:embed="rId9"/>
                <a:stretch>
                  <a:fillRect l="-1826" t="-3509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/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/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3EDD87DA-2C48-0B04-9C45-A798BD7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186" y="1282139"/>
            <a:ext cx="1195563" cy="1165674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7D597494-2697-C897-1C17-A0C6CBAF397F}"/>
              </a:ext>
            </a:extLst>
          </p:cNvPr>
          <p:cNvSpPr/>
          <p:nvPr/>
        </p:nvSpPr>
        <p:spPr>
          <a:xfrm rot="10800000">
            <a:off x="8776153" y="2639196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6B0E0B-6DFA-6804-05C1-1B11190C15BD}"/>
              </a:ext>
            </a:extLst>
          </p:cNvPr>
          <p:cNvSpPr txBox="1"/>
          <p:nvPr/>
        </p:nvSpPr>
        <p:spPr>
          <a:xfrm>
            <a:off x="8658933" y="251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予測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1303A5C-38F1-CA4E-625B-65F54E18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79" y="1442488"/>
            <a:ext cx="477583" cy="461664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B2CD376B-E2E0-C575-C456-7DD0B63728C9}"/>
              </a:ext>
            </a:extLst>
          </p:cNvPr>
          <p:cNvSpPr/>
          <p:nvPr/>
        </p:nvSpPr>
        <p:spPr>
          <a:xfrm rot="1800000">
            <a:off x="7396258" y="1292274"/>
            <a:ext cx="1755624" cy="768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水星のイラスト">
            <a:extLst>
              <a:ext uri="{FF2B5EF4-FFF2-40B4-BE49-F238E27FC236}">
                <a16:creationId xmlns:a16="http://schemas.microsoft.com/office/drawing/2014/main" id="{9A07BECC-0EBB-FFCD-3E7E-5FD05F3D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3" y="941962"/>
            <a:ext cx="359183" cy="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>
            <a:extLst>
              <a:ext uri="{FF2B5EF4-FFF2-40B4-BE49-F238E27FC236}">
                <a16:creationId xmlns:a16="http://schemas.microsoft.com/office/drawing/2014/main" id="{C34B7C7F-FDB6-70E3-54F6-8B57F1F30267}"/>
              </a:ext>
            </a:extLst>
          </p:cNvPr>
          <p:cNvSpPr/>
          <p:nvPr/>
        </p:nvSpPr>
        <p:spPr>
          <a:xfrm>
            <a:off x="8524806" y="1127524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電動機のイラスト">
            <a:extLst>
              <a:ext uri="{FF2B5EF4-FFF2-40B4-BE49-F238E27FC236}">
                <a16:creationId xmlns:a16="http://schemas.microsoft.com/office/drawing/2014/main" id="{5F8AC1C0-C621-F993-6963-17FDF131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4296524"/>
            <a:ext cx="2774172" cy="255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48E9A4-C98F-FF95-C1F0-7C589CBA88D7}"/>
              </a:ext>
            </a:extLst>
          </p:cNvPr>
          <p:cNvGrpSpPr/>
          <p:nvPr/>
        </p:nvGrpSpPr>
        <p:grpSpPr>
          <a:xfrm>
            <a:off x="3631574" y="1127524"/>
            <a:ext cx="2880320" cy="2880320"/>
            <a:chOff x="2783632" y="1268760"/>
            <a:chExt cx="2880320" cy="288032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901DB86-3096-3300-ED5B-E18F4417201E}"/>
                </a:ext>
              </a:extLst>
            </p:cNvPr>
            <p:cNvSpPr/>
            <p:nvPr/>
          </p:nvSpPr>
          <p:spPr>
            <a:xfrm>
              <a:off x="3215680" y="1700808"/>
              <a:ext cx="2016224" cy="20162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7F1B318-5CB9-81A1-5032-D8F1D5028C50}"/>
                </a:ext>
              </a:extLst>
            </p:cNvPr>
            <p:cNvSpPr/>
            <p:nvPr/>
          </p:nvSpPr>
          <p:spPr>
            <a:xfrm>
              <a:off x="2783632" y="1268760"/>
              <a:ext cx="2880320" cy="288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F8EF4CEF-CF4A-47A7-94E4-9963B2A5B7D4}"/>
                </a:ext>
              </a:extLst>
            </p:cNvPr>
            <p:cNvSpPr/>
            <p:nvPr/>
          </p:nvSpPr>
          <p:spPr>
            <a:xfrm>
              <a:off x="4007768" y="12687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3DA95-8603-F869-5FC4-9A7BE305EBF8}"/>
                </a:ext>
              </a:extLst>
            </p:cNvPr>
            <p:cNvSpPr/>
            <p:nvPr/>
          </p:nvSpPr>
          <p:spPr>
            <a:xfrm>
              <a:off x="3215680" y="155679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47C28C-43BE-8721-1793-C5C836D0066B}"/>
                </a:ext>
              </a:extLst>
            </p:cNvPr>
            <p:cNvSpPr/>
            <p:nvPr/>
          </p:nvSpPr>
          <p:spPr>
            <a:xfrm flipH="1">
              <a:off x="4183258" y="1496537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C186C72-4513-90EE-667B-73C9AB5A6F1A}"/>
                </a:ext>
              </a:extLst>
            </p:cNvPr>
            <p:cNvSpPr/>
            <p:nvPr/>
          </p:nvSpPr>
          <p:spPr>
            <a:xfrm rot="19158784" flipH="1">
              <a:off x="3787214" y="1648342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8A2AF-8549-B9E9-0A63-3BD5E6A497C8}"/>
                </a:ext>
              </a:extLst>
            </p:cNvPr>
            <p:cNvSpPr/>
            <p:nvPr/>
          </p:nvSpPr>
          <p:spPr>
            <a:xfrm>
              <a:off x="4111250" y="257665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7A42327E-C8F7-52DC-CE9A-839ED4EE7175}"/>
                </a:ext>
              </a:extLst>
            </p:cNvPr>
            <p:cNvSpPr/>
            <p:nvPr/>
          </p:nvSpPr>
          <p:spPr>
            <a:xfrm>
              <a:off x="4120722" y="1386245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8355E1-8F19-F228-633B-E882E39CB1DE}"/>
                </a:ext>
              </a:extLst>
            </p:cNvPr>
            <p:cNvSpPr/>
            <p:nvPr/>
          </p:nvSpPr>
          <p:spPr>
            <a:xfrm>
              <a:off x="3329012" y="1674276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89C58A64-BEF8-B17A-D18C-DB6A02470EE6}"/>
              </a:ext>
            </a:extLst>
          </p:cNvPr>
          <p:cNvSpPr/>
          <p:nvPr/>
        </p:nvSpPr>
        <p:spPr>
          <a:xfrm>
            <a:off x="2554896" y="11898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5006FF4-76D9-320A-C622-FA2B5E421E12}"/>
              </a:ext>
            </a:extLst>
          </p:cNvPr>
          <p:cNvSpPr/>
          <p:nvPr/>
        </p:nvSpPr>
        <p:spPr>
          <a:xfrm>
            <a:off x="754696" y="11898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29F31F2F-60C1-8536-1C83-847FAAA5C3D8}"/>
              </a:ext>
            </a:extLst>
          </p:cNvPr>
          <p:cNvSpPr/>
          <p:nvPr/>
        </p:nvSpPr>
        <p:spPr>
          <a:xfrm>
            <a:off x="1788558" y="1127524"/>
            <a:ext cx="720080" cy="556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1C9C5294-DCF4-05C3-3B64-101F595B8AE0}"/>
              </a:ext>
            </a:extLst>
          </p:cNvPr>
          <p:cNvSpPr/>
          <p:nvPr/>
        </p:nvSpPr>
        <p:spPr>
          <a:xfrm rot="10800000">
            <a:off x="1217703" y="1189820"/>
            <a:ext cx="269947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316D8A7-EAEA-2C87-75A1-A40CF961B496}"/>
              </a:ext>
            </a:extLst>
          </p:cNvPr>
          <p:cNvSpPr/>
          <p:nvPr/>
        </p:nvSpPr>
        <p:spPr>
          <a:xfrm>
            <a:off x="8130226" y="2131123"/>
            <a:ext cx="108012" cy="212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5644021-06EF-F7DE-0BAB-0E5DF36EDCEE}"/>
              </a:ext>
            </a:extLst>
          </p:cNvPr>
          <p:cNvSpPr/>
          <p:nvPr/>
        </p:nvSpPr>
        <p:spPr>
          <a:xfrm>
            <a:off x="10053770" y="1128234"/>
            <a:ext cx="864096" cy="2095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5C24988-52FD-3B45-AA93-47520C8B48C4}"/>
              </a:ext>
            </a:extLst>
          </p:cNvPr>
          <p:cNvSpPr/>
          <p:nvPr/>
        </p:nvSpPr>
        <p:spPr>
          <a:xfrm>
            <a:off x="8596720" y="1340418"/>
            <a:ext cx="684428" cy="17285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139730D-9B59-0C58-4165-161339540A9F}"/>
              </a:ext>
            </a:extLst>
          </p:cNvPr>
          <p:cNvGrpSpPr/>
          <p:nvPr/>
        </p:nvGrpSpPr>
        <p:grpSpPr>
          <a:xfrm>
            <a:off x="8471323" y="1442088"/>
            <a:ext cx="777962" cy="143438"/>
            <a:chOff x="6888088" y="1298650"/>
            <a:chExt cx="1188132" cy="212558"/>
          </a:xfrm>
          <a:solidFill>
            <a:srgbClr val="0070C0"/>
          </a:solidFill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C69EBDB-682C-BF1F-C220-011E1AC135BF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2DFEAA0-248F-690D-BFB7-3330EFD1AB73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722C68B-4DD8-398A-F3EE-E06A04EC3EBD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2" name="円/楕円 31">
            <a:extLst>
              <a:ext uri="{FF2B5EF4-FFF2-40B4-BE49-F238E27FC236}">
                <a16:creationId xmlns:a16="http://schemas.microsoft.com/office/drawing/2014/main" id="{A922C646-8CB3-25BA-BF21-FFA263752A49}"/>
              </a:ext>
            </a:extLst>
          </p:cNvPr>
          <p:cNvSpPr/>
          <p:nvPr/>
        </p:nvSpPr>
        <p:spPr>
          <a:xfrm>
            <a:off x="8735309" y="1781374"/>
            <a:ext cx="378633" cy="90963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B1ADBC-463F-B8D3-4D3B-FA6EA44C7210}"/>
              </a:ext>
            </a:extLst>
          </p:cNvPr>
          <p:cNvGrpSpPr/>
          <p:nvPr/>
        </p:nvGrpSpPr>
        <p:grpSpPr>
          <a:xfrm>
            <a:off x="8133524" y="2131123"/>
            <a:ext cx="830445" cy="230122"/>
            <a:chOff x="6888088" y="1298650"/>
            <a:chExt cx="1188132" cy="212558"/>
          </a:xfrm>
          <a:solidFill>
            <a:schemeClr val="tx1"/>
          </a:solidFill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F58DF49-0DDE-73F9-C4B4-1F741A0BCD91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552D35-8303-020C-C45F-A14CE4B1ABC8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62E5E939-F677-36B4-97B6-D79D5F945AC4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9" name="円/楕円 18">
            <a:extLst>
              <a:ext uri="{FF2B5EF4-FFF2-40B4-BE49-F238E27FC236}">
                <a16:creationId xmlns:a16="http://schemas.microsoft.com/office/drawing/2014/main" id="{D95F8368-5DD8-2307-714E-0E8B8D08BD71}"/>
              </a:ext>
            </a:extLst>
          </p:cNvPr>
          <p:cNvSpPr/>
          <p:nvPr/>
        </p:nvSpPr>
        <p:spPr>
          <a:xfrm>
            <a:off x="7752184" y="1189820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A812166-8D30-ECFE-4C57-6A97906A3F66}"/>
              </a:ext>
            </a:extLst>
          </p:cNvPr>
          <p:cNvGrpSpPr/>
          <p:nvPr/>
        </p:nvGrpSpPr>
        <p:grpSpPr>
          <a:xfrm>
            <a:off x="7298258" y="1298650"/>
            <a:ext cx="777962" cy="143438"/>
            <a:chOff x="7298258" y="1298650"/>
            <a:chExt cx="777962" cy="143438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C54DDBBC-0F7D-EB1E-BC95-165CEC0C5851}"/>
                </a:ext>
              </a:extLst>
            </p:cNvPr>
            <p:cNvSpPr/>
            <p:nvPr/>
          </p:nvSpPr>
          <p:spPr>
            <a:xfrm>
              <a:off x="8005496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4832DC5-8657-6296-392F-785FE46A15CE}"/>
                </a:ext>
              </a:extLst>
            </p:cNvPr>
            <p:cNvSpPr/>
            <p:nvPr/>
          </p:nvSpPr>
          <p:spPr>
            <a:xfrm>
              <a:off x="7298258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4D0AB4-3E62-4390-923C-A1DCE2B043CE}"/>
                </a:ext>
              </a:extLst>
            </p:cNvPr>
            <p:cNvSpPr/>
            <p:nvPr/>
          </p:nvSpPr>
          <p:spPr>
            <a:xfrm>
              <a:off x="7333620" y="1298650"/>
              <a:ext cx="707238" cy="1434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E5AAA71-EB24-B494-CF93-215C11F7A107}"/>
              </a:ext>
            </a:extLst>
          </p:cNvPr>
          <p:cNvCxnSpPr/>
          <p:nvPr/>
        </p:nvCxnSpPr>
        <p:spPr>
          <a:xfrm>
            <a:off x="2351584" y="4149080"/>
            <a:ext cx="468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586D52-8F0B-B4A5-9DE9-A2FCAE7D1FA0}"/>
              </a:ext>
            </a:extLst>
          </p:cNvPr>
          <p:cNvCxnSpPr>
            <a:cxnSpLocks/>
          </p:cNvCxnSpPr>
          <p:nvPr/>
        </p:nvCxnSpPr>
        <p:spPr>
          <a:xfrm flipV="1">
            <a:off x="2503984" y="126876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B7D638-3867-64C0-858D-E65B8B759BD1}"/>
              </a:ext>
            </a:extLst>
          </p:cNvPr>
          <p:cNvCxnSpPr>
            <a:cxnSpLocks/>
          </p:cNvCxnSpPr>
          <p:nvPr/>
        </p:nvCxnSpPr>
        <p:spPr>
          <a:xfrm flipV="1">
            <a:off x="2503984" y="2687389"/>
            <a:ext cx="2511896" cy="146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DEBEC2-7AC0-1D47-8058-A79172ABE54E}"/>
              </a:ext>
            </a:extLst>
          </p:cNvPr>
          <p:cNvGrpSpPr/>
          <p:nvPr/>
        </p:nvGrpSpPr>
        <p:grpSpPr>
          <a:xfrm rot="19800000">
            <a:off x="4559368" y="981997"/>
            <a:ext cx="1440160" cy="1440160"/>
            <a:chOff x="8256240" y="1268760"/>
            <a:chExt cx="144016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F2F46A4-96D1-BF85-BB47-1EA255CCE2C6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0004490-EF16-A494-7362-62B42A5DC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666AE08-EC7F-228E-BDB1-B7949C0286CC}"/>
              </a:ext>
            </a:extLst>
          </p:cNvPr>
          <p:cNvGrpSpPr/>
          <p:nvPr/>
        </p:nvGrpSpPr>
        <p:grpSpPr>
          <a:xfrm>
            <a:off x="5007066" y="1245565"/>
            <a:ext cx="1440160" cy="1440160"/>
            <a:chOff x="8256240" y="1268760"/>
            <a:chExt cx="1440160" cy="1440160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2162BB2-A48C-F45F-2224-9A8793A6D3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A3CE1A2-7E8A-E6E2-07D7-AB29A1903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08834A7B-432A-7270-5119-A375EE13C6E9}"/>
              </a:ext>
            </a:extLst>
          </p:cNvPr>
          <p:cNvSpPr/>
          <p:nvPr/>
        </p:nvSpPr>
        <p:spPr>
          <a:xfrm>
            <a:off x="5400675" y="2475483"/>
            <a:ext cx="82550" cy="193675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432409CE-35CE-2F85-3051-D273E23AFC9D}"/>
              </a:ext>
            </a:extLst>
          </p:cNvPr>
          <p:cNvSpPr/>
          <p:nvPr/>
        </p:nvSpPr>
        <p:spPr>
          <a:xfrm>
            <a:off x="3139701" y="3789045"/>
            <a:ext cx="147987" cy="359204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/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blipFill>
                <a:blip r:embed="rId2"/>
                <a:stretch>
                  <a:fillRect l="-27778" r="-2222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/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blipFill>
                <a:blip r:embed="rId3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/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blipFill>
                <a:blip r:embed="rId4"/>
                <a:stretch>
                  <a:fillRect l="-13793" r="-1379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/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blipFill>
                <a:blip r:embed="rId5"/>
                <a:stretch>
                  <a:fillRect l="-24138" r="-2069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/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blipFill>
                <a:blip r:embed="rId6"/>
                <a:stretch>
                  <a:fillRect l="-18519" r="-1851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/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blipFill>
                <a:blip r:embed="rId7"/>
                <a:stretch>
                  <a:fillRect l="-10256" r="-1282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/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blipFill>
                <a:blip r:embed="rId8"/>
                <a:stretch>
                  <a:fillRect l="-20000" r="-20000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61</Words>
  <Application>Microsoft Macintosh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45</cp:revision>
  <dcterms:created xsi:type="dcterms:W3CDTF">2023-02-12T13:06:45Z</dcterms:created>
  <dcterms:modified xsi:type="dcterms:W3CDTF">2023-05-22T02:32:00Z</dcterms:modified>
</cp:coreProperties>
</file>