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tanabe" initials="w" lastIdx="1" clrIdx="0">
    <p:extLst>
      <p:ext uri="{19B8F6BF-5375-455C-9EA6-DF929625EA0E}">
        <p15:presenceInfo xmlns:p15="http://schemas.microsoft.com/office/powerpoint/2012/main" userId="watanab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87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74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5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8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18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5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2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7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2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3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4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B54B-4C4E-41B5-8B15-AB655C8BD579}" type="datetimeFigureOut">
              <a:rPr kumimoji="1" lang="ja-JP" altLang="en-US" smtClean="0"/>
              <a:t>2019/1/29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7E560-969E-44CF-8ED9-593990827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53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/>
          <p:cNvSpPr/>
          <p:nvPr/>
        </p:nvSpPr>
        <p:spPr>
          <a:xfrm>
            <a:off x="1775520" y="548680"/>
            <a:ext cx="720080" cy="720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A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楕円 3"/>
          <p:cNvSpPr/>
          <p:nvPr/>
        </p:nvSpPr>
        <p:spPr>
          <a:xfrm>
            <a:off x="1775520" y="1988840"/>
            <a:ext cx="720080" cy="720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B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935760" y="548680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C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3215680" y="1988840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D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4655840" y="1988840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E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/>
          <p:cNvCxnSpPr>
            <a:stCxn id="3" idx="4"/>
            <a:endCxn id="4" idx="0"/>
          </p:cNvCxnSpPr>
          <p:nvPr/>
        </p:nvCxnSpPr>
        <p:spPr>
          <a:xfrm>
            <a:off x="2135560" y="1268760"/>
            <a:ext cx="0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5" idx="4"/>
            <a:endCxn id="6" idx="0"/>
          </p:cNvCxnSpPr>
          <p:nvPr/>
        </p:nvCxnSpPr>
        <p:spPr>
          <a:xfrm flipH="1">
            <a:off x="3575720" y="1268760"/>
            <a:ext cx="720080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4"/>
            <a:endCxn id="7" idx="0"/>
          </p:cNvCxnSpPr>
          <p:nvPr/>
        </p:nvCxnSpPr>
        <p:spPr>
          <a:xfrm>
            <a:off x="4295800" y="1268760"/>
            <a:ext cx="720080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08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/>
          <p:cNvSpPr/>
          <p:nvPr/>
        </p:nvSpPr>
        <p:spPr>
          <a:xfrm>
            <a:off x="407368" y="836712"/>
            <a:ext cx="720080" cy="720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A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407368" y="2276872"/>
            <a:ext cx="720080" cy="720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B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2567608" y="836712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C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1847528" y="2276872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D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3287688" y="2276872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E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>
            <a:stCxn id="12" idx="4"/>
            <a:endCxn id="13" idx="0"/>
          </p:cNvCxnSpPr>
          <p:nvPr/>
        </p:nvCxnSpPr>
        <p:spPr>
          <a:xfrm>
            <a:off x="767408" y="1556792"/>
            <a:ext cx="0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14" idx="4"/>
            <a:endCxn id="15" idx="0"/>
          </p:cNvCxnSpPr>
          <p:nvPr/>
        </p:nvCxnSpPr>
        <p:spPr>
          <a:xfrm flipH="1">
            <a:off x="2207568" y="1556792"/>
            <a:ext cx="720080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4" idx="4"/>
            <a:endCxn id="16" idx="0"/>
          </p:cNvCxnSpPr>
          <p:nvPr/>
        </p:nvCxnSpPr>
        <p:spPr>
          <a:xfrm>
            <a:off x="2927648" y="1556792"/>
            <a:ext cx="720080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63352" y="292006"/>
            <a:ext cx="350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 </a:t>
            </a:r>
            <a:r>
              <a:rPr lang="ja-JP" altLang="en-US" dirty="0" smtClean="0"/>
              <a:t>この状態で</a:t>
            </a:r>
            <a:r>
              <a:rPr lang="en-US" altLang="ja-JP" dirty="0" smtClean="0"/>
              <a:t>B</a:t>
            </a:r>
            <a:r>
              <a:rPr lang="ja-JP" altLang="en-US" dirty="0" smtClean="0"/>
              <a:t>と</a:t>
            </a:r>
            <a:r>
              <a:rPr lang="en-US" altLang="ja-JP" dirty="0" smtClean="0"/>
              <a:t>E</a:t>
            </a:r>
            <a:r>
              <a:rPr lang="ja-JP" altLang="en-US" dirty="0" smtClean="0"/>
              <a:t>をつなぎたい</a:t>
            </a:r>
            <a:endParaRPr kumimoji="1" lang="ja-JP" altLang="en-US" dirty="0"/>
          </a:p>
        </p:txBody>
      </p:sp>
      <p:cxnSp>
        <p:nvCxnSpPr>
          <p:cNvPr id="23" name="カギ線コネクタ 22"/>
          <p:cNvCxnSpPr>
            <a:stCxn id="13" idx="4"/>
            <a:endCxn id="16" idx="4"/>
          </p:cNvCxnSpPr>
          <p:nvPr/>
        </p:nvCxnSpPr>
        <p:spPr>
          <a:xfrm rot="16200000" flipH="1">
            <a:off x="2207568" y="1556792"/>
            <a:ext cx="12700" cy="2880320"/>
          </a:xfrm>
          <a:prstGeom prst="bentConnector3">
            <a:avLst>
              <a:gd name="adj1" fmla="val 364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4214876" y="292006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木をたどって、</a:t>
            </a:r>
            <a:r>
              <a:rPr lang="en-US" altLang="ja-JP" dirty="0" smtClean="0"/>
              <a:t>B</a:t>
            </a:r>
            <a:r>
              <a:rPr lang="ja-JP" altLang="en-US" dirty="0" smtClean="0"/>
              <a:t>と</a:t>
            </a:r>
            <a:r>
              <a:rPr lang="en-US" altLang="ja-JP" dirty="0" smtClean="0"/>
              <a:t>E</a:t>
            </a:r>
            <a:r>
              <a:rPr lang="ja-JP" altLang="en-US" dirty="0" smtClean="0"/>
              <a:t>の代表を探す</a:t>
            </a:r>
            <a:endParaRPr kumimoji="1" lang="ja-JP" altLang="en-US" dirty="0"/>
          </a:p>
        </p:txBody>
      </p:sp>
      <p:sp>
        <p:nvSpPr>
          <p:cNvPr id="26" name="楕円 25"/>
          <p:cNvSpPr/>
          <p:nvPr/>
        </p:nvSpPr>
        <p:spPr>
          <a:xfrm>
            <a:off x="4439816" y="764704"/>
            <a:ext cx="720080" cy="720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A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楕円 26"/>
          <p:cNvSpPr/>
          <p:nvPr/>
        </p:nvSpPr>
        <p:spPr>
          <a:xfrm>
            <a:off x="4439816" y="2204864"/>
            <a:ext cx="720080" cy="720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B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6600056" y="764704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C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5879976" y="2204864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D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7320136" y="2204864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E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>
            <a:stCxn id="26" idx="4"/>
            <a:endCxn id="27" idx="0"/>
          </p:cNvCxnSpPr>
          <p:nvPr/>
        </p:nvCxnSpPr>
        <p:spPr>
          <a:xfrm>
            <a:off x="4799856" y="1484784"/>
            <a:ext cx="0" cy="720080"/>
          </a:xfrm>
          <a:prstGeom prst="line">
            <a:avLst/>
          </a:prstGeom>
          <a:ln w="254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28" idx="4"/>
            <a:endCxn id="29" idx="0"/>
          </p:cNvCxnSpPr>
          <p:nvPr/>
        </p:nvCxnSpPr>
        <p:spPr>
          <a:xfrm flipH="1">
            <a:off x="6240016" y="1484784"/>
            <a:ext cx="720080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28" idx="4"/>
            <a:endCxn id="30" idx="0"/>
          </p:cNvCxnSpPr>
          <p:nvPr/>
        </p:nvCxnSpPr>
        <p:spPr>
          <a:xfrm>
            <a:off x="6960096" y="1484784"/>
            <a:ext cx="720080" cy="720080"/>
          </a:xfrm>
          <a:prstGeom prst="line">
            <a:avLst/>
          </a:prstGeom>
          <a:ln w="254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8760296" y="292006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3. </a:t>
            </a:r>
            <a:r>
              <a:rPr lang="ja-JP" altLang="en-US" dirty="0" smtClean="0"/>
              <a:t>新代表にぶら下げる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9276404" y="764704"/>
            <a:ext cx="720080" cy="720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A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8735744" y="2204864"/>
            <a:ext cx="720080" cy="7200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B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楕円 48"/>
          <p:cNvSpPr/>
          <p:nvPr/>
        </p:nvSpPr>
        <p:spPr>
          <a:xfrm>
            <a:off x="9971932" y="2204864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C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0" name="楕円 49"/>
          <p:cNvSpPr/>
          <p:nvPr/>
        </p:nvSpPr>
        <p:spPr>
          <a:xfrm>
            <a:off x="9539884" y="3645024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D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10475988" y="3645024"/>
            <a:ext cx="720080" cy="720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E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/>
          <p:cNvCxnSpPr>
            <a:stCxn id="47" idx="4"/>
            <a:endCxn id="48" idx="0"/>
          </p:cNvCxnSpPr>
          <p:nvPr/>
        </p:nvCxnSpPr>
        <p:spPr>
          <a:xfrm flipH="1">
            <a:off x="9095784" y="1484784"/>
            <a:ext cx="540660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49" idx="4"/>
            <a:endCxn id="50" idx="0"/>
          </p:cNvCxnSpPr>
          <p:nvPr/>
        </p:nvCxnSpPr>
        <p:spPr>
          <a:xfrm flipH="1">
            <a:off x="9899924" y="2924944"/>
            <a:ext cx="432048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9" idx="4"/>
            <a:endCxn id="51" idx="0"/>
          </p:cNvCxnSpPr>
          <p:nvPr/>
        </p:nvCxnSpPr>
        <p:spPr>
          <a:xfrm>
            <a:off x="10331972" y="2924944"/>
            <a:ext cx="504056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47" idx="4"/>
            <a:endCxn id="49" idx="0"/>
          </p:cNvCxnSpPr>
          <p:nvPr/>
        </p:nvCxnSpPr>
        <p:spPr>
          <a:xfrm>
            <a:off x="9636444" y="1484784"/>
            <a:ext cx="695528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0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55440" y="548680"/>
            <a:ext cx="360040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55440" y="54868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75520" y="54868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495600" y="54868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215680" y="54868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35760" y="54868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055440" y="126876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775520" y="126876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495600" y="126876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215680" y="126876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8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935760" y="126876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055440" y="198884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775520" y="198884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95600" y="198884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215680" y="198884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935760" y="198884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05544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77552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49560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21568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18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93576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05544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77552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49560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21568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3576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096000" y="548680"/>
            <a:ext cx="360040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096000" y="548680"/>
            <a:ext cx="720080" cy="720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6816080" y="548680"/>
            <a:ext cx="720080" cy="720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536160" y="548680"/>
            <a:ext cx="720080" cy="720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256240" y="54868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8976320" y="54868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6096000" y="1268760"/>
            <a:ext cx="720080" cy="720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816080" y="126876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7536160" y="126876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8256240" y="126876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0070C0"/>
                </a:solidFill>
              </a:rPr>
              <a:t>8</a:t>
            </a:r>
            <a:endParaRPr kumimoji="1" lang="ja-JP" altLang="en-US" sz="3600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976320" y="126876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096000" y="1988840"/>
            <a:ext cx="720080" cy="720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816080" y="198884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7536160" y="198884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8256240" y="198884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0070C0"/>
                </a:solidFill>
              </a:rPr>
              <a:t>8</a:t>
            </a:r>
            <a:endParaRPr kumimoji="1" lang="ja-JP" altLang="en-US" sz="3600" dirty="0">
              <a:solidFill>
                <a:srgbClr val="0070C0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8976320" y="198884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0070C0"/>
                </a:solidFill>
              </a:rPr>
              <a:t>8</a:t>
            </a:r>
            <a:endParaRPr kumimoji="1" lang="ja-JP" altLang="en-US" sz="3600" dirty="0">
              <a:solidFill>
                <a:srgbClr val="0070C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09600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81608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753616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825624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18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897632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09600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81608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753616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25624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897632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96000" y="548680"/>
            <a:ext cx="360040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95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55440" y="548680"/>
            <a:ext cx="360040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55440" y="548680"/>
            <a:ext cx="720080" cy="720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775520" y="548680"/>
            <a:ext cx="720080" cy="720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495600" y="548680"/>
            <a:ext cx="720080" cy="720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15680" y="54868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935760" y="54868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440" y="1268760"/>
            <a:ext cx="720080" cy="720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775520" y="126876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chemeClr val="tx1"/>
                </a:solidFill>
              </a:rPr>
              <a:t>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495600" y="126876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215680" y="126876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0070C0"/>
                </a:solidFill>
              </a:rPr>
              <a:t>8</a:t>
            </a:r>
            <a:endParaRPr kumimoji="1" lang="ja-JP" altLang="en-US" sz="3600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935760" y="126876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055440" y="1988840"/>
            <a:ext cx="720080" cy="7200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775520" y="198884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495600" y="198884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215680" y="198884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0070C0"/>
                </a:solidFill>
              </a:rPr>
              <a:t>8</a:t>
            </a:r>
            <a:endParaRPr kumimoji="1" lang="ja-JP" altLang="en-US" sz="3600" dirty="0">
              <a:solidFill>
                <a:srgbClr val="0070C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935760" y="198884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0070C0"/>
                </a:solidFill>
              </a:rPr>
              <a:t>8</a:t>
            </a:r>
            <a:endParaRPr kumimoji="1" lang="ja-JP" altLang="en-US" sz="3600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05544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15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77552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16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49560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17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321568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18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935760" y="270892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19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05544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20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77552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21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49560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22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21568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23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935760" y="342900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chemeClr val="tx1"/>
                </a:solidFill>
              </a:rPr>
              <a:t>24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055440" y="548680"/>
            <a:ext cx="360040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/>
          <p:nvPr/>
        </p:nvCxnSpPr>
        <p:spPr>
          <a:xfrm>
            <a:off x="1775520" y="1988840"/>
            <a:ext cx="0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215680" y="1268760"/>
            <a:ext cx="0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096000" y="548680"/>
            <a:ext cx="3600400" cy="36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096000" y="54868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816080" y="54868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536160" y="54868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6096000" y="548680"/>
            <a:ext cx="3600400" cy="36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8256240" y="54868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8976320" y="54868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6096000" y="126876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6816080" y="126876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7536160" y="126876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8256240" y="126876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0" name="正方形/長方形 69"/>
          <p:cNvSpPr/>
          <p:nvPr/>
        </p:nvSpPr>
        <p:spPr>
          <a:xfrm>
            <a:off x="8976320" y="126876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096000" y="198884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816080" y="198884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7536160" y="198884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8256240" y="198884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976320" y="198884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6096000" y="270892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6816080" y="270892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7536160" y="270892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256240" y="270892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80" name="正方形/長方形 79"/>
          <p:cNvSpPr/>
          <p:nvPr/>
        </p:nvSpPr>
        <p:spPr>
          <a:xfrm>
            <a:off x="8976320" y="270892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6096000" y="342900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6816080" y="342900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7536160" y="342900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8256240" y="342900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8976320" y="3429000"/>
            <a:ext cx="72008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>
                <a:solidFill>
                  <a:srgbClr val="FF0000"/>
                </a:solidFill>
              </a:rPr>
              <a:t>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cxnSp>
        <p:nvCxnSpPr>
          <p:cNvPr id="87" name="直線コネクタ 86"/>
          <p:cNvCxnSpPr/>
          <p:nvPr/>
        </p:nvCxnSpPr>
        <p:spPr>
          <a:xfrm>
            <a:off x="6816080" y="1268760"/>
            <a:ext cx="0" cy="14401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>
            <a:off x="6816080" y="12687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>
            <a:off x="7536160" y="126876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/>
          <p:cNvCxnSpPr/>
          <p:nvPr/>
        </p:nvCxnSpPr>
        <p:spPr>
          <a:xfrm>
            <a:off x="8256240" y="548680"/>
            <a:ext cx="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 flipV="1">
            <a:off x="8976320" y="126876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8256240" y="126876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/>
          <p:nvPr/>
        </p:nvCxnSpPr>
        <p:spPr>
          <a:xfrm>
            <a:off x="6816080" y="2708920"/>
            <a:ext cx="1454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/>
          <p:cNvCxnSpPr/>
          <p:nvPr/>
        </p:nvCxnSpPr>
        <p:spPr>
          <a:xfrm flipV="1">
            <a:off x="6816080" y="342900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7536160" y="3429000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>
            <a:off x="8976320" y="342900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/>
          <p:nvPr/>
        </p:nvCxnSpPr>
        <p:spPr>
          <a:xfrm flipH="1">
            <a:off x="8256240" y="2708920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149</Words>
  <Application>Microsoft Office PowerPoint</Application>
  <PresentationFormat>ワイド画面</PresentationFormat>
  <Paragraphs>123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9</cp:revision>
  <dcterms:created xsi:type="dcterms:W3CDTF">2019-01-27T13:10:17Z</dcterms:created>
  <dcterms:modified xsi:type="dcterms:W3CDTF">2019-01-29T05:09:47Z</dcterms:modified>
</cp:coreProperties>
</file>