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>
      <p:cViewPr varScale="1">
        <p:scale>
          <a:sx n="159" d="100"/>
          <a:sy n="159" d="100"/>
        </p:scale>
        <p:origin x="2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217161" y="3512882"/>
            <a:ext cx="1856206" cy="13921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>
                <a:solidFill>
                  <a:schemeClr val="tx1"/>
                </a:solidFill>
              </a:rPr>
              <a:t>A</a:t>
            </a:r>
            <a:endParaRPr kumimoji="1" lang="ja-JP" altLang="en-US" sz="72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073367" y="1656676"/>
            <a:ext cx="2320258" cy="1856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tx1"/>
                </a:solidFill>
              </a:rPr>
              <a:t>B</a:t>
            </a:r>
            <a:endParaRPr kumimoji="1" lang="ja-JP" altLang="en-US" sz="72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073367" y="3512882"/>
            <a:ext cx="2320258" cy="1392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tx1"/>
                </a:solidFill>
              </a:rPr>
              <a:t>C</a:t>
            </a:r>
            <a:endParaRPr kumimoji="1" lang="ja-JP" altLang="en-US" sz="7200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 flipH="1">
            <a:off x="1713105" y="388892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m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 flipH="1">
            <a:off x="2865233" y="2989662"/>
            <a:ext cx="482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r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 flipH="1">
            <a:off x="3657321" y="2232740"/>
            <a:ext cx="482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n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 flipH="1">
            <a:off x="5046898" y="1152620"/>
            <a:ext cx="482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k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 flipH="1">
            <a:off x="3657321" y="386976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m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 flipH="1">
            <a:off x="5046898" y="3077672"/>
            <a:ext cx="482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k</a:t>
            </a:r>
            <a:endParaRPr kumimoji="1" lang="ja-JP" altLang="en-US" sz="2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47864" y="116632"/>
            <a:ext cx="23903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/>
              <a:t>X = AB</a:t>
            </a:r>
            <a:endParaRPr kumimoji="1" lang="ja-JP" altLang="en-US" sz="6600" dirty="0"/>
          </a:p>
        </p:txBody>
      </p:sp>
      <p:sp>
        <p:nvSpPr>
          <p:cNvPr id="15" name="円弧 14"/>
          <p:cNvSpPr/>
          <p:nvPr/>
        </p:nvSpPr>
        <p:spPr>
          <a:xfrm rot="15933660">
            <a:off x="3090063" y="2323885"/>
            <a:ext cx="1342217" cy="1565063"/>
          </a:xfrm>
          <a:prstGeom prst="arc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36888" y="24117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ここが等しい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18188" y="5308016"/>
            <a:ext cx="4706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(</a:t>
            </a:r>
            <a:r>
              <a:rPr kumimoji="1" lang="en-US" altLang="ja-JP" sz="4000" dirty="0">
                <a:solidFill>
                  <a:srgbClr val="FF0000"/>
                </a:solidFill>
              </a:rPr>
              <a:t>m</a:t>
            </a:r>
            <a:r>
              <a:rPr kumimoji="1" lang="en-US" altLang="ja-JP" sz="4000" dirty="0"/>
              <a:t>,</a:t>
            </a:r>
            <a:r>
              <a:rPr kumimoji="1" lang="en-US" altLang="ja-JP" sz="4000" dirty="0">
                <a:solidFill>
                  <a:srgbClr val="0070C0"/>
                </a:solidFill>
              </a:rPr>
              <a:t>n</a:t>
            </a:r>
            <a:r>
              <a:rPr kumimoji="1" lang="en-US" altLang="ja-JP" sz="4000" dirty="0"/>
              <a:t>)</a:t>
            </a:r>
            <a:r>
              <a:rPr lang="ja-JP" altLang="en-US" sz="4000" dirty="0"/>
              <a:t> </a:t>
            </a:r>
            <a:r>
              <a:rPr lang="en-US" altLang="ja-JP" sz="4000" dirty="0"/>
              <a:t>x (</a:t>
            </a:r>
            <a:r>
              <a:rPr kumimoji="1" lang="en-US" altLang="ja-JP" sz="4000" dirty="0">
                <a:solidFill>
                  <a:srgbClr val="0070C0"/>
                </a:solidFill>
              </a:rPr>
              <a:t>n</a:t>
            </a:r>
            <a:r>
              <a:rPr lang="en-US" altLang="ja-JP" sz="4000" dirty="0"/>
              <a:t>, </a:t>
            </a:r>
            <a:r>
              <a:rPr kumimoji="1" lang="en-US" altLang="ja-JP" sz="4000" dirty="0">
                <a:solidFill>
                  <a:srgbClr val="00B050"/>
                </a:solidFill>
              </a:rPr>
              <a:t>k</a:t>
            </a:r>
            <a:r>
              <a:rPr kumimoji="1" lang="en-US" altLang="ja-JP" sz="4000" dirty="0"/>
              <a:t>) </a:t>
            </a:r>
            <a:r>
              <a:rPr kumimoji="1" lang="ja-JP" altLang="en-US" sz="4000" dirty="0"/>
              <a:t>→ </a:t>
            </a:r>
            <a:r>
              <a:rPr kumimoji="1" lang="en-US" altLang="ja-JP" sz="4000" dirty="0"/>
              <a:t>(</a:t>
            </a:r>
            <a:r>
              <a:rPr kumimoji="1" lang="en-US" altLang="ja-JP" sz="4000" dirty="0">
                <a:solidFill>
                  <a:srgbClr val="FF0000"/>
                </a:solidFill>
              </a:rPr>
              <a:t>m</a:t>
            </a:r>
            <a:r>
              <a:rPr lang="en-US" altLang="ja-JP" sz="4000" dirty="0"/>
              <a:t>, </a:t>
            </a:r>
            <a:r>
              <a:rPr kumimoji="1" lang="en-US" altLang="ja-JP" sz="4000" dirty="0">
                <a:solidFill>
                  <a:srgbClr val="00B050"/>
                </a:solidFill>
              </a:rPr>
              <a:t>k</a:t>
            </a:r>
            <a:r>
              <a:rPr kumimoji="1" lang="en-US" altLang="ja-JP" sz="4000" dirty="0"/>
              <a:t>)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7866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907704" y="1988840"/>
            <a:ext cx="720080" cy="2456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>
                <a:solidFill>
                  <a:schemeClr val="tx1"/>
                </a:solidFill>
              </a:rPr>
              <a:t>A</a:t>
            </a:r>
            <a:endParaRPr kumimoji="1" lang="ja-JP" altLang="en-US" sz="72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627784" y="1340768"/>
            <a:ext cx="4536504" cy="648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tx1"/>
                </a:solidFill>
              </a:rPr>
              <a:t>B</a:t>
            </a:r>
            <a:endParaRPr kumimoji="1" lang="ja-JP" altLang="en-US" sz="72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627784" y="1988840"/>
            <a:ext cx="4536504" cy="2456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tx1"/>
                </a:solidFill>
              </a:rPr>
              <a:t>X</a:t>
            </a:r>
            <a:endParaRPr kumimoji="1" lang="ja-JP" altLang="en-US" sz="7200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91880" y="92755"/>
            <a:ext cx="23759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/>
              <a:t>X = AB</a:t>
            </a:r>
            <a:endParaRPr kumimoji="1" lang="ja-JP" altLang="en-US" sz="6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03648" y="5877272"/>
            <a:ext cx="7034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</a:t>
            </a:r>
            <a:r>
              <a:rPr lang="ja-JP" altLang="en-US" sz="2400" dirty="0"/>
              <a:t>と</a:t>
            </a:r>
            <a:r>
              <a:rPr lang="en-US" altLang="ja-JP" sz="2400" dirty="0"/>
              <a:t>B</a:t>
            </a:r>
            <a:r>
              <a:rPr lang="ja-JP" altLang="en-US" sz="2400" dirty="0"/>
              <a:t>の要素数</a:t>
            </a:r>
            <a:r>
              <a:rPr lang="en-US" altLang="ja-JP" sz="2400" dirty="0"/>
              <a:t>(</a:t>
            </a:r>
            <a:r>
              <a:rPr lang="ja-JP" altLang="en-US" sz="2400" dirty="0"/>
              <a:t>面積</a:t>
            </a:r>
            <a:r>
              <a:rPr lang="en-US" altLang="ja-JP" sz="2400" dirty="0"/>
              <a:t>)</a:t>
            </a:r>
            <a:r>
              <a:rPr lang="ja-JP" altLang="en-US" sz="2400" dirty="0"/>
              <a:t>の合計は</a:t>
            </a:r>
            <a:r>
              <a:rPr lang="en-US" altLang="ja-JP" sz="2400" dirty="0"/>
              <a:t>X</a:t>
            </a:r>
            <a:r>
              <a:rPr lang="ja-JP" altLang="en-US" sz="2400" dirty="0"/>
              <a:t>の要素数より小さい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4BAE44-FD3D-144D-A9F2-DB99DDEBB43C}"/>
              </a:ext>
            </a:extLst>
          </p:cNvPr>
          <p:cNvSpPr txBox="1"/>
          <p:nvPr/>
        </p:nvSpPr>
        <p:spPr>
          <a:xfrm>
            <a:off x="2771800" y="4941168"/>
            <a:ext cx="4556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(</a:t>
            </a:r>
            <a:r>
              <a:rPr kumimoji="1" lang="en-US" altLang="ja-JP" sz="4000" dirty="0">
                <a:solidFill>
                  <a:srgbClr val="FF0000"/>
                </a:solidFill>
              </a:rPr>
              <a:t>m</a:t>
            </a:r>
            <a:r>
              <a:rPr kumimoji="1" lang="en-US" altLang="ja-JP" sz="4000" dirty="0"/>
              <a:t>,</a:t>
            </a:r>
            <a:r>
              <a:rPr kumimoji="1" lang="en-US" altLang="ja-JP" sz="4000" dirty="0">
                <a:solidFill>
                  <a:srgbClr val="0070C0"/>
                </a:solidFill>
              </a:rPr>
              <a:t>r</a:t>
            </a:r>
            <a:r>
              <a:rPr kumimoji="1" lang="en-US" altLang="ja-JP" sz="4000" dirty="0"/>
              <a:t>)</a:t>
            </a:r>
            <a:r>
              <a:rPr lang="ja-JP" altLang="en-US" sz="4000" dirty="0"/>
              <a:t> </a:t>
            </a:r>
            <a:r>
              <a:rPr lang="en-US" altLang="ja-JP" sz="4000" dirty="0"/>
              <a:t>x (</a:t>
            </a:r>
            <a:r>
              <a:rPr kumimoji="1" lang="en-US" altLang="ja-JP" sz="4000" dirty="0">
                <a:solidFill>
                  <a:srgbClr val="0070C0"/>
                </a:solidFill>
              </a:rPr>
              <a:t>r</a:t>
            </a:r>
            <a:r>
              <a:rPr lang="en-US" altLang="ja-JP" sz="4000" dirty="0"/>
              <a:t>, </a:t>
            </a:r>
            <a:r>
              <a:rPr kumimoji="1" lang="en-US" altLang="ja-JP" sz="4000" dirty="0">
                <a:solidFill>
                  <a:srgbClr val="00B050"/>
                </a:solidFill>
              </a:rPr>
              <a:t>n</a:t>
            </a:r>
            <a:r>
              <a:rPr kumimoji="1" lang="en-US" altLang="ja-JP" sz="4000" dirty="0"/>
              <a:t>) </a:t>
            </a:r>
            <a:r>
              <a:rPr kumimoji="1" lang="ja-JP" altLang="en-US" sz="4000" dirty="0"/>
              <a:t>→ </a:t>
            </a:r>
            <a:r>
              <a:rPr kumimoji="1" lang="en-US" altLang="ja-JP" sz="4000" dirty="0"/>
              <a:t>(</a:t>
            </a:r>
            <a:r>
              <a:rPr kumimoji="1" lang="en-US" altLang="ja-JP" sz="4000" dirty="0">
                <a:solidFill>
                  <a:srgbClr val="FF0000"/>
                </a:solidFill>
              </a:rPr>
              <a:t>m</a:t>
            </a:r>
            <a:r>
              <a:rPr lang="en-US" altLang="ja-JP" sz="4000" dirty="0"/>
              <a:t>, </a:t>
            </a:r>
            <a:r>
              <a:rPr kumimoji="1" lang="en-US" altLang="ja-JP" sz="4000" dirty="0">
                <a:solidFill>
                  <a:srgbClr val="00B050"/>
                </a:solidFill>
              </a:rPr>
              <a:t>n</a:t>
            </a:r>
            <a:r>
              <a:rPr kumimoji="1" lang="en-US" altLang="ja-JP" sz="4000" dirty="0"/>
              <a:t>)</a:t>
            </a:r>
            <a:endParaRPr kumimoji="1" lang="ja-JP" altLang="en-US" sz="40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1BDBA55-FA0E-7A45-828D-246492D6009A}"/>
              </a:ext>
            </a:extLst>
          </p:cNvPr>
          <p:cNvCxnSpPr>
            <a:cxnSpLocks/>
          </p:cNvCxnSpPr>
          <p:nvPr/>
        </p:nvCxnSpPr>
        <p:spPr>
          <a:xfrm>
            <a:off x="7236296" y="1988840"/>
            <a:ext cx="0" cy="244827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8C156E-A24A-1B47-9159-31D10169F487}"/>
              </a:ext>
            </a:extLst>
          </p:cNvPr>
          <p:cNvSpPr txBox="1"/>
          <p:nvPr/>
        </p:nvSpPr>
        <p:spPr>
          <a:xfrm>
            <a:off x="7236296" y="2924944"/>
            <a:ext cx="34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524C48B-3017-8341-8615-AE7B6404D438}"/>
              </a:ext>
            </a:extLst>
          </p:cNvPr>
          <p:cNvCxnSpPr>
            <a:cxnSpLocks/>
          </p:cNvCxnSpPr>
          <p:nvPr/>
        </p:nvCxnSpPr>
        <p:spPr>
          <a:xfrm>
            <a:off x="2627784" y="4581128"/>
            <a:ext cx="452699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FC97AE2-5EF0-6543-8813-77F280E5FDD8}"/>
              </a:ext>
            </a:extLst>
          </p:cNvPr>
          <p:cNvSpPr txBox="1"/>
          <p:nvPr/>
        </p:nvSpPr>
        <p:spPr>
          <a:xfrm>
            <a:off x="4716016" y="450912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0AE053-4A36-E34B-871E-23A82F3EFC6E}"/>
              </a:ext>
            </a:extLst>
          </p:cNvPr>
          <p:cNvCxnSpPr>
            <a:cxnSpLocks/>
          </p:cNvCxnSpPr>
          <p:nvPr/>
        </p:nvCxnSpPr>
        <p:spPr>
          <a:xfrm>
            <a:off x="1907704" y="458112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5035A86-1301-B548-A9B9-9757DD3B5B9C}"/>
              </a:ext>
            </a:extLst>
          </p:cNvPr>
          <p:cNvSpPr txBox="1"/>
          <p:nvPr/>
        </p:nvSpPr>
        <p:spPr>
          <a:xfrm>
            <a:off x="2119692" y="4509120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</a:t>
            </a:r>
            <a:endParaRPr kumimoji="1" lang="ja-JP" altLang="en-US" sz="24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DBD9FC9-F2B9-4647-B568-A15C562256AB}"/>
              </a:ext>
            </a:extLst>
          </p:cNvPr>
          <p:cNvCxnSpPr>
            <a:cxnSpLocks/>
          </p:cNvCxnSpPr>
          <p:nvPr/>
        </p:nvCxnSpPr>
        <p:spPr>
          <a:xfrm>
            <a:off x="7236296" y="1340768"/>
            <a:ext cx="0" cy="64807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A012761-8C2F-A146-B0AF-8F4FEA5B3E29}"/>
              </a:ext>
            </a:extLst>
          </p:cNvPr>
          <p:cNvSpPr txBox="1"/>
          <p:nvPr/>
        </p:nvSpPr>
        <p:spPr>
          <a:xfrm>
            <a:off x="7308304" y="1412776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966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0532" y="1628800"/>
            <a:ext cx="1656184" cy="1052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131841" y="1628801"/>
            <a:ext cx="108012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572000" y="1628800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826690" y="1343295"/>
            <a:ext cx="1656184" cy="165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45854" y="18522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00192" y="1852227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39752" y="18522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05661" y="1836838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61" y="1836838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445848" y="1836838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848" y="1836838"/>
                <a:ext cx="47808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7330746" y="1828887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6" y="1828887"/>
                <a:ext cx="703654" cy="631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220072" y="1836838"/>
                <a:ext cx="3959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836838"/>
                <a:ext cx="395942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/>
          <p:cNvSpPr txBox="1"/>
          <p:nvPr/>
        </p:nvSpPr>
        <p:spPr>
          <a:xfrm>
            <a:off x="35496" y="19137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76516" y="1628800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620532" y="1484784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345110" y="102311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18812" y="19137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059832" y="1628800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3131840" y="1484784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557038" y="1052736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572000" y="1484784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6578" y="102311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6817718" y="1226369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7542296" y="76470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8617918" y="1340768"/>
            <a:ext cx="0" cy="165618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8617918" y="191378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32" name="正方形/長方形 31"/>
          <p:cNvSpPr/>
          <p:nvPr/>
        </p:nvSpPr>
        <p:spPr>
          <a:xfrm>
            <a:off x="2699792" y="3501008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2699792" y="350100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2915816" y="371703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3131840" y="3933056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347864" y="4149080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563888" y="436510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2699792" y="3356992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424370" y="289532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23728" y="378599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2564748" y="3501008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115616" y="3717032"/>
                <a:ext cx="92153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717032"/>
                <a:ext cx="921534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/>
          <p:cNvCxnSpPr/>
          <p:nvPr/>
        </p:nvCxnSpPr>
        <p:spPr>
          <a:xfrm>
            <a:off x="2699792" y="4695527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3061954" y="4623519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56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D76626F-41A7-7A48-A8A4-851E727E627E}"/>
              </a:ext>
            </a:extLst>
          </p:cNvPr>
          <p:cNvSpPr/>
          <p:nvPr/>
        </p:nvSpPr>
        <p:spPr>
          <a:xfrm>
            <a:off x="3347865" y="2060849"/>
            <a:ext cx="216024" cy="10801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83568" y="2060848"/>
            <a:ext cx="1656184" cy="1052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347865" y="2060849"/>
            <a:ext cx="108012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788024" y="2060848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092280" y="1775343"/>
            <a:ext cx="1656184" cy="165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61878" y="2299461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88224" y="2276872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83339" y="22843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268697" y="2291882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697" y="2291882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 l="-24324" r="-21622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584980" y="2291882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80" y="2291882"/>
                <a:ext cx="478080" cy="615553"/>
              </a:xfrm>
              <a:prstGeom prst="rect">
                <a:avLst/>
              </a:prstGeom>
              <a:blipFill>
                <a:blip r:embed="rId3"/>
                <a:stretch>
                  <a:fillRect l="-20513" r="-20513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7596336" y="2245890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245890"/>
                <a:ext cx="703654" cy="631455"/>
              </a:xfrm>
              <a:prstGeom prst="rect">
                <a:avLst/>
              </a:prstGeom>
              <a:blipFill>
                <a:blip r:embed="rId4"/>
                <a:stretch>
                  <a:fillRect l="-15789" t="-3922" r="-8772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5436096" y="2291882"/>
                <a:ext cx="3959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291882"/>
                <a:ext cx="395942" cy="615553"/>
              </a:xfrm>
              <a:prstGeom prst="rect">
                <a:avLst/>
              </a:prstGeom>
              <a:blipFill>
                <a:blip r:embed="rId5"/>
                <a:stretch>
                  <a:fillRect l="-25000" r="-28125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/>
          <p:cNvSpPr/>
          <p:nvPr/>
        </p:nvSpPr>
        <p:spPr>
          <a:xfrm>
            <a:off x="683568" y="3717032"/>
            <a:ext cx="1656184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1282590" y="3940618"/>
                <a:ext cx="458138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590" y="3940618"/>
                <a:ext cx="458138" cy="626646"/>
              </a:xfrm>
              <a:prstGeom prst="rect">
                <a:avLst/>
              </a:prstGeom>
              <a:blipFill>
                <a:blip r:embed="rId6"/>
                <a:stretch>
                  <a:fillRect l="-24324" t="-9804" r="-18919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/>
          <p:cNvSpPr txBox="1"/>
          <p:nvPr/>
        </p:nvSpPr>
        <p:spPr>
          <a:xfrm>
            <a:off x="2627784" y="39570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499992" y="12206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ここ</a:t>
            </a:r>
            <a:r>
              <a:rPr kumimoji="1" lang="ja-JP" altLang="en-US" dirty="0"/>
              <a:t>だけ使って再構成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2F44B91-E17F-D94B-8864-2C83DB5AE16B}"/>
              </a:ext>
            </a:extLst>
          </p:cNvPr>
          <p:cNvSpPr/>
          <p:nvPr/>
        </p:nvSpPr>
        <p:spPr>
          <a:xfrm>
            <a:off x="7092280" y="1772816"/>
            <a:ext cx="1658934" cy="24598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BCCC7D4-347F-A144-9A05-EB9501164C58}"/>
              </a:ext>
            </a:extLst>
          </p:cNvPr>
          <p:cNvSpPr/>
          <p:nvPr/>
        </p:nvSpPr>
        <p:spPr>
          <a:xfrm>
            <a:off x="4788025" y="2060849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345EE92E-5053-B445-A87D-C6233B1DBAF3}"/>
              </a:ext>
            </a:extLst>
          </p:cNvPr>
          <p:cNvSpPr/>
          <p:nvPr/>
        </p:nvSpPr>
        <p:spPr>
          <a:xfrm>
            <a:off x="4788024" y="148478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D71F3334-AF9C-574A-B6FA-B8A4955CAC01}"/>
              </a:ext>
            </a:extLst>
          </p:cNvPr>
          <p:cNvCxnSpPr>
            <a:cxnSpLocks/>
            <a:stCxn id="8" idx="4"/>
            <a:endCxn id="36" idx="0"/>
          </p:cNvCxnSpPr>
          <p:nvPr/>
        </p:nvCxnSpPr>
        <p:spPr>
          <a:xfrm rot="5400000">
            <a:off x="3887925" y="1124745"/>
            <a:ext cx="504057" cy="136815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75AFF7CB-21FC-544A-84D8-8F50A138D57C}"/>
              </a:ext>
            </a:extLst>
          </p:cNvPr>
          <p:cNvCxnSpPr>
            <a:cxnSpLocks/>
            <a:stCxn id="8" idx="4"/>
            <a:endCxn id="40" idx="0"/>
          </p:cNvCxnSpPr>
          <p:nvPr/>
        </p:nvCxnSpPr>
        <p:spPr>
          <a:xfrm rot="16200000" flipH="1">
            <a:off x="4608004" y="1772815"/>
            <a:ext cx="504057" cy="7200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>
            <a:extLst>
              <a:ext uri="{FF2B5EF4-FFF2-40B4-BE49-F238E27FC236}">
                <a16:creationId xmlns:a16="http://schemas.microsoft.com/office/drawing/2014/main" id="{994CBB96-7522-9E4E-BFD3-F79DFD5C029C}"/>
              </a:ext>
            </a:extLst>
          </p:cNvPr>
          <p:cNvCxnSpPr>
            <a:cxnSpLocks/>
            <a:stCxn id="8" idx="4"/>
            <a:endCxn id="38" idx="0"/>
          </p:cNvCxnSpPr>
          <p:nvPr/>
        </p:nvCxnSpPr>
        <p:spPr>
          <a:xfrm rot="16200000" flipH="1">
            <a:off x="6264875" y="115944"/>
            <a:ext cx="216024" cy="30977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40760B5-1A7C-AF48-BF44-355AA34D326D}"/>
              </a:ext>
            </a:extLst>
          </p:cNvPr>
          <p:cNvSpPr/>
          <p:nvPr/>
        </p:nvSpPr>
        <p:spPr>
          <a:xfrm>
            <a:off x="3347864" y="3861048"/>
            <a:ext cx="216024" cy="10801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F7EFC5F-507D-3A43-A15F-810CA433EBAF}"/>
              </a:ext>
            </a:extLst>
          </p:cNvPr>
          <p:cNvSpPr/>
          <p:nvPr/>
        </p:nvSpPr>
        <p:spPr>
          <a:xfrm>
            <a:off x="4283968" y="4293096"/>
            <a:ext cx="216024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1C3E21C-0A47-A14A-9951-38C0863DCA69}"/>
              </a:ext>
            </a:extLst>
          </p:cNvPr>
          <p:cNvSpPr txBox="1"/>
          <p:nvPr/>
        </p:nvSpPr>
        <p:spPr>
          <a:xfrm>
            <a:off x="3635896" y="4077072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D86FAC70-EB0A-804A-895F-0BAF484B0DE7}"/>
                  </a:ext>
                </a:extLst>
              </p:cNvPr>
              <p:cNvSpPr txBox="1"/>
              <p:nvPr/>
            </p:nvSpPr>
            <p:spPr>
              <a:xfrm>
                <a:off x="3923928" y="4005064"/>
                <a:ext cx="745232" cy="5607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ja-JP" alt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D86FAC70-EB0A-804A-895F-0BAF484B0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005064"/>
                <a:ext cx="745232" cy="560731"/>
              </a:xfrm>
              <a:prstGeom prst="rect">
                <a:avLst/>
              </a:prstGeom>
              <a:blipFill>
                <a:blip r:embed="rId7"/>
                <a:stretch>
                  <a:fillRect t="-4348" r="-18333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D3B70E1-89C8-EA43-AA52-3DA4A2DB7095}"/>
              </a:ext>
            </a:extLst>
          </p:cNvPr>
          <p:cNvSpPr/>
          <p:nvPr/>
        </p:nvSpPr>
        <p:spPr>
          <a:xfrm>
            <a:off x="5220072" y="4293096"/>
            <a:ext cx="216024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AAAF0BF-F5ED-8E4E-BF01-F1F7F01DDC2C}"/>
              </a:ext>
            </a:extLst>
          </p:cNvPr>
          <p:cNvSpPr txBox="1"/>
          <p:nvPr/>
        </p:nvSpPr>
        <p:spPr>
          <a:xfrm>
            <a:off x="4572000" y="4077072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E3B839C-7C29-2A45-86D9-6C04D8249812}"/>
                  </a:ext>
                </a:extLst>
              </p:cNvPr>
              <p:cNvSpPr txBox="1"/>
              <p:nvPr/>
            </p:nvSpPr>
            <p:spPr>
              <a:xfrm>
                <a:off x="4860032" y="4005064"/>
                <a:ext cx="745232" cy="5607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ja-JP" alt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E3B839C-7C29-2A45-86D9-6C04D8249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005064"/>
                <a:ext cx="745232" cy="560731"/>
              </a:xfrm>
              <a:prstGeom prst="rect">
                <a:avLst/>
              </a:prstGeom>
              <a:blipFill>
                <a:blip r:embed="rId8"/>
                <a:stretch>
                  <a:fillRect t="-4348" r="-18644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90BDA80-110B-D64B-8E1A-3F974748871D}"/>
              </a:ext>
            </a:extLst>
          </p:cNvPr>
          <p:cNvSpPr/>
          <p:nvPr/>
        </p:nvSpPr>
        <p:spPr>
          <a:xfrm>
            <a:off x="6012160" y="4263136"/>
            <a:ext cx="1658934" cy="24598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A8B8348-8E98-2649-AFA0-787EF698C8D4}"/>
              </a:ext>
            </a:extLst>
          </p:cNvPr>
          <p:cNvSpPr txBox="1"/>
          <p:nvPr/>
        </p:nvSpPr>
        <p:spPr>
          <a:xfrm>
            <a:off x="5508104" y="4077072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D3670B8-C1EC-0B4A-B2CC-9523ED2A824C}"/>
              </a:ext>
            </a:extLst>
          </p:cNvPr>
          <p:cNvSpPr txBox="1"/>
          <p:nvPr/>
        </p:nvSpPr>
        <p:spPr>
          <a:xfrm>
            <a:off x="2627784" y="537321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8F5EBFA-C982-624E-A22F-C0763246291E}"/>
              </a:ext>
            </a:extLst>
          </p:cNvPr>
          <p:cNvSpPr/>
          <p:nvPr/>
        </p:nvSpPr>
        <p:spPr>
          <a:xfrm>
            <a:off x="3851920" y="5301208"/>
            <a:ext cx="216024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4D068CD-39B7-C142-A87C-484193E94326}"/>
              </a:ext>
            </a:extLst>
          </p:cNvPr>
          <p:cNvSpPr/>
          <p:nvPr/>
        </p:nvSpPr>
        <p:spPr>
          <a:xfrm>
            <a:off x="5436096" y="5661248"/>
            <a:ext cx="1658934" cy="2459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E4BAB61-5E74-1E49-BC22-D92D8B6C5041}"/>
              </a:ext>
            </a:extLst>
          </p:cNvPr>
          <p:cNvSpPr txBox="1"/>
          <p:nvPr/>
        </p:nvSpPr>
        <p:spPr>
          <a:xfrm>
            <a:off x="4572000" y="5445224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831A13DF-22B7-364A-9834-C0A471101064}"/>
              </a:ext>
            </a:extLst>
          </p:cNvPr>
          <p:cNvSpPr/>
          <p:nvPr/>
        </p:nvSpPr>
        <p:spPr>
          <a:xfrm rot="5400000">
            <a:off x="3846204" y="4370820"/>
            <a:ext cx="155448" cy="144016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中かっこ 61">
            <a:extLst>
              <a:ext uri="{FF2B5EF4-FFF2-40B4-BE49-F238E27FC236}">
                <a16:creationId xmlns:a16="http://schemas.microsoft.com/office/drawing/2014/main" id="{2B6521DD-0280-BF4F-8243-EE4AC3E3E7DD}"/>
              </a:ext>
            </a:extLst>
          </p:cNvPr>
          <p:cNvSpPr/>
          <p:nvPr/>
        </p:nvSpPr>
        <p:spPr>
          <a:xfrm rot="5400000">
            <a:off x="6258472" y="3758752"/>
            <a:ext cx="155448" cy="266429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04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115</Words>
  <Application>Microsoft Macintosh PowerPoint</Application>
  <PresentationFormat>画面に合わせる (4:3)</PresentationFormat>
  <Paragraphs>57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渡辺宙志</cp:lastModifiedBy>
  <cp:revision>144</cp:revision>
  <dcterms:created xsi:type="dcterms:W3CDTF">2019-01-02T05:23:01Z</dcterms:created>
  <dcterms:modified xsi:type="dcterms:W3CDTF">2020-10-21T06:23:28Z</dcterms:modified>
</cp:coreProperties>
</file>