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256" r:id="rId2"/>
    <p:sldId id="297" r:id="rId3"/>
    <p:sldId id="400" r:id="rId4"/>
    <p:sldId id="395" r:id="rId5"/>
    <p:sldId id="355" r:id="rId6"/>
    <p:sldId id="356" r:id="rId7"/>
    <p:sldId id="409" r:id="rId8"/>
    <p:sldId id="396" r:id="rId9"/>
    <p:sldId id="401" r:id="rId10"/>
    <p:sldId id="399" r:id="rId11"/>
    <p:sldId id="402" r:id="rId12"/>
    <p:sldId id="403" r:id="rId13"/>
    <p:sldId id="404" r:id="rId14"/>
    <p:sldId id="405" r:id="rId15"/>
    <p:sldId id="382" r:id="rId16"/>
    <p:sldId id="406" r:id="rId17"/>
    <p:sldId id="407" r:id="rId18"/>
    <p:sldId id="383" r:id="rId19"/>
    <p:sldId id="410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408" r:id="rId31"/>
    <p:sldId id="39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98" d="100"/>
          <a:sy n="98" d="100"/>
        </p:scale>
        <p:origin x="120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56259" y="371703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5" y="1355577"/>
            <a:ext cx="1700683" cy="2463716"/>
          </a:xfrm>
          <a:prstGeom prst="bentConnector3">
            <a:avLst>
              <a:gd name="adj1" fmla="val -134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292080" y="2780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153DA6-5536-84C8-6F4B-062087E60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287C8-D1F8-6A67-1D3F-8F8BA695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5278639" cy="302433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05721CB-BBB1-0F49-F22A-129444404628}"/>
              </a:ext>
            </a:extLst>
          </p:cNvPr>
          <p:cNvSpPr/>
          <p:nvPr/>
        </p:nvSpPr>
        <p:spPr>
          <a:xfrm>
            <a:off x="4067943" y="2420888"/>
            <a:ext cx="21602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0F95BA-DAAF-A5FF-5D50-2045BB8A4206}"/>
              </a:ext>
            </a:extLst>
          </p:cNvPr>
          <p:cNvSpPr/>
          <p:nvPr/>
        </p:nvSpPr>
        <p:spPr>
          <a:xfrm>
            <a:off x="2483768" y="2671748"/>
            <a:ext cx="2664296" cy="253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2693AED-BAAA-00B5-3B1D-06060A72F7A0}"/>
              </a:ext>
            </a:extLst>
          </p:cNvPr>
          <p:cNvSpPr/>
          <p:nvPr/>
        </p:nvSpPr>
        <p:spPr>
          <a:xfrm>
            <a:off x="4059235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3385-A6B0-E515-90DB-C6BD234BC854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2D32C-F0D9-9B4B-66F2-45EA594BD861}"/>
              </a:ext>
            </a:extLst>
          </p:cNvPr>
          <p:cNvSpPr txBox="1"/>
          <p:nvPr/>
        </p:nvSpPr>
        <p:spPr>
          <a:xfrm>
            <a:off x="1835696" y="486916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ファイルの新規作成ボタンを押して</a:t>
            </a:r>
            <a:endParaRPr kumimoji="1" lang="en-US" altLang="ja-JP"/>
          </a:p>
          <a:p>
            <a:pPr marL="342900" indent="-342900">
              <a:buAutoNum type="arabicPeriod"/>
            </a:pPr>
            <a:r>
              <a:rPr kumimoji="1" lang="ja-JP" altLang="en-US"/>
              <a:t>「</a:t>
            </a:r>
            <a:r>
              <a:rPr kumimoji="1" lang="en-US" altLang="ja-JP"/>
              <a:t>README.md</a:t>
            </a:r>
            <a:r>
              <a:rPr kumimoji="1" lang="ja-JP" altLang="en-US"/>
              <a:t>」と入力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922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B94B1F-CF1F-9387-7049-41A06B12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EDEBE-C845-64AE-6346-2096859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4357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9BA526-1DED-C4D8-2801-2D10F1F8F612}"/>
              </a:ext>
            </a:extLst>
          </p:cNvPr>
          <p:cNvSpPr/>
          <p:nvPr/>
        </p:nvSpPr>
        <p:spPr>
          <a:xfrm>
            <a:off x="1601268" y="2731636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0779B2-BC07-F6A4-C63E-33EE2431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5723660" cy="179417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063AEC-AF84-DD9D-CE0D-FA5703A02C85}"/>
              </a:ext>
            </a:extLst>
          </p:cNvPr>
          <p:cNvSpPr/>
          <p:nvPr/>
        </p:nvSpPr>
        <p:spPr>
          <a:xfrm>
            <a:off x="1722099" y="5122515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506330-7DCE-7E78-0CCB-D8829BE686B0}"/>
              </a:ext>
            </a:extLst>
          </p:cNvPr>
          <p:cNvSpPr txBox="1"/>
          <p:nvPr/>
        </p:nvSpPr>
        <p:spPr>
          <a:xfrm>
            <a:off x="971600" y="9087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ファイル内容を入力したら保存すること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3BEA8C-8D40-615E-399F-F07FF8DDD208}"/>
              </a:ext>
            </a:extLst>
          </p:cNvPr>
          <p:cNvSpPr txBox="1"/>
          <p:nvPr/>
        </p:nvSpPr>
        <p:spPr>
          <a:xfrm>
            <a:off x="107504" y="177281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ファイル名のタブの隣のアイコンが「●」だと未保存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CCCC1-0BFF-305D-5004-E68F9D2FE4FC}"/>
              </a:ext>
            </a:extLst>
          </p:cNvPr>
          <p:cNvSpPr txBox="1"/>
          <p:nvPr/>
        </p:nvSpPr>
        <p:spPr>
          <a:xfrm>
            <a:off x="107504" y="42210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</a:t>
            </a:r>
            <a:r>
              <a:rPr kumimoji="1" lang="en-US" altLang="ja-JP"/>
              <a:t>X</a:t>
            </a:r>
            <a:r>
              <a:rPr kumimoji="1" lang="ja-JP" altLang="en-US"/>
              <a:t>」だ</a:t>
            </a:r>
            <a:r>
              <a:rPr lang="ja-JP" altLang="en-US"/>
              <a:t>と</a:t>
            </a:r>
            <a:r>
              <a:rPr kumimoji="1" lang="ja-JP" altLang="en-US"/>
              <a:t>保存済み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6981498-6246-D072-8DF9-D4F7EB2C592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732522" y="1957482"/>
            <a:ext cx="4099626" cy="774154"/>
          </a:xfrm>
          <a:prstGeom prst="bentConnector4">
            <a:avLst>
              <a:gd name="adj1" fmla="val -5576"/>
              <a:gd name="adj2" fmla="val 61927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9C41DCD-EC7A-57C0-FF60-084C3F97CFEF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853353" y="4405754"/>
            <a:ext cx="4132683" cy="716761"/>
          </a:xfrm>
          <a:prstGeom prst="bentConnector4">
            <a:avLst>
              <a:gd name="adj1" fmla="val -5532"/>
              <a:gd name="adj2" fmla="val 62882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カーブ 15">
            <a:extLst>
              <a:ext uri="{FF2B5EF4-FFF2-40B4-BE49-F238E27FC236}">
                <a16:creationId xmlns:a16="http://schemas.microsoft.com/office/drawing/2014/main" id="{DAB6DCA9-32A6-CB60-7EE2-F0B96E56135B}"/>
              </a:ext>
            </a:extLst>
          </p:cNvPr>
          <p:cNvSpPr/>
          <p:nvPr/>
        </p:nvSpPr>
        <p:spPr>
          <a:xfrm>
            <a:off x="6228184" y="3140968"/>
            <a:ext cx="504056" cy="223224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804D4C-635C-48AD-0C9F-196A6BABB73F}"/>
              </a:ext>
            </a:extLst>
          </p:cNvPr>
          <p:cNvSpPr txBox="1"/>
          <p:nvPr/>
        </p:nvSpPr>
        <p:spPr>
          <a:xfrm>
            <a:off x="6732240" y="350100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Ctrl+S</a:t>
            </a:r>
          </a:p>
          <a:p>
            <a:r>
              <a:rPr lang="ja-JP" altLang="en-US"/>
              <a:t>もしくは</a:t>
            </a:r>
            <a:endParaRPr lang="en-US" altLang="ja-JP"/>
          </a:p>
          <a:p>
            <a:r>
              <a:rPr kumimoji="1" lang="ja-JP" altLang="en-US"/>
              <a:t>「ファイル」の</a:t>
            </a:r>
            <a:endParaRPr kumimoji="1" lang="en-US" altLang="ja-JP"/>
          </a:p>
          <a:p>
            <a:r>
              <a:rPr lang="ja-JP" altLang="en-US"/>
              <a:t>「保存」をクリック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7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631165" y="34917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FAC4EF-04F9-BE5D-73B7-33540BAB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とカレントブランチ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D7D03B-BAF1-33AF-422B-13AB2DA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280920" cy="19777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5AC089-5716-F288-5693-3796B6FEFE6B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6562265-6F6F-E7A6-9B5F-CCA468041581}"/>
              </a:ext>
            </a:extLst>
          </p:cNvPr>
          <p:cNvSpPr/>
          <p:nvPr/>
        </p:nvSpPr>
        <p:spPr>
          <a:xfrm>
            <a:off x="3995936" y="2132856"/>
            <a:ext cx="151216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B585F45-4895-BA56-A7CF-FCEC90341BE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010989" y="1391824"/>
            <a:ext cx="289773" cy="11922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C054D1-0E29-6352-4F14-C418F64C0590}"/>
              </a:ext>
            </a:extLst>
          </p:cNvPr>
          <p:cNvSpPr/>
          <p:nvPr/>
        </p:nvSpPr>
        <p:spPr>
          <a:xfrm>
            <a:off x="5580112" y="2924944"/>
            <a:ext cx="720080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3D7A4C3-6FD4-90EC-403A-0F384150FAF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608004" y="3104964"/>
            <a:ext cx="1224136" cy="14401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82D92B-3EF4-9222-A286-411804C7EDBE}"/>
              </a:ext>
            </a:extLst>
          </p:cNvPr>
          <p:cNvSpPr txBox="1"/>
          <p:nvPr/>
        </p:nvSpPr>
        <p:spPr>
          <a:xfrm>
            <a:off x="251520" y="44371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7365D2-B683-5D7D-FB20-DDC0F9D51698}"/>
              </a:ext>
            </a:extLst>
          </p:cNvPr>
          <p:cNvSpPr txBox="1"/>
          <p:nvPr/>
        </p:nvSpPr>
        <p:spPr>
          <a:xfrm>
            <a:off x="107504" y="5589240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プロンプトを見て、カレントディレクトリとカレントブランチを</a:t>
            </a:r>
            <a:r>
              <a:rPr lang="ja-JP" altLang="en-US" dirty="0"/>
              <a:t>常に</a:t>
            </a:r>
            <a:r>
              <a:rPr kumimoji="1" lang="ja-JP" altLang="en-US" dirty="0"/>
              <a:t>確認すること</a:t>
            </a:r>
          </a:p>
        </p:txBody>
      </p:sp>
    </p:spTree>
    <p:extLst>
      <p:ext uri="{BB962C8B-B14F-4D97-AF65-F5344CB8AC3E}">
        <p14:creationId xmlns:p14="http://schemas.microsoft.com/office/powerpoint/2010/main" val="92927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7870985-42A7-4DF0-209C-AF18223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4" y="2320417"/>
            <a:ext cx="6796853" cy="309634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323528" y="1052736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VSCode</a:t>
            </a:r>
            <a:r>
              <a:rPr kumimoji="1" lang="ja-JP" altLang="en-US" sz="2400"/>
              <a:t>からのコミット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5652120" y="177281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35996" y="1844824"/>
            <a:ext cx="0" cy="2448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4139952" y="12687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9A708F3-EBE5-A882-0F33-2492CFDB594A}"/>
              </a:ext>
            </a:extLst>
          </p:cNvPr>
          <p:cNvSpPr/>
          <p:nvPr/>
        </p:nvSpPr>
        <p:spPr>
          <a:xfrm>
            <a:off x="1115616" y="3933056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AD51F22-B7DD-9E5A-2D4F-1B5562FDA9F8}"/>
              </a:ext>
            </a:extLst>
          </p:cNvPr>
          <p:cNvSpPr/>
          <p:nvPr/>
        </p:nvSpPr>
        <p:spPr>
          <a:xfrm>
            <a:off x="539552" y="400506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CC1C136-10E7-EA0E-34E1-55FD7AF01F77}"/>
              </a:ext>
            </a:extLst>
          </p:cNvPr>
          <p:cNvSpPr/>
          <p:nvPr/>
        </p:nvSpPr>
        <p:spPr>
          <a:xfrm>
            <a:off x="4323090" y="472514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3374576-0E59-D4D3-D9BB-49AACCEA5846}"/>
              </a:ext>
            </a:extLst>
          </p:cNvPr>
          <p:cNvSpPr/>
          <p:nvPr/>
        </p:nvSpPr>
        <p:spPr>
          <a:xfrm>
            <a:off x="4355976" y="429309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FB0F8-C384-2D28-B2B5-529F0B7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 rot="5400000">
            <a:off x="665566" y="2510898"/>
            <a:ext cx="2916324" cy="1008112"/>
          </a:xfrm>
          <a:prstGeom prst="bentConnector4">
            <a:avLst>
              <a:gd name="adj1" fmla="val 46914"/>
              <a:gd name="adj2" fmla="val 202150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23" idx="3"/>
          </p:cNvCxnSpPr>
          <p:nvPr/>
        </p:nvCxnSpPr>
        <p:spPr>
          <a:xfrm rot="5400000">
            <a:off x="3365866" y="2474894"/>
            <a:ext cx="2556284" cy="57606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611560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コミットボタン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3B0879-540D-DB9A-A9B0-5F9DAFDE78CF}"/>
              </a:ext>
            </a:extLst>
          </p:cNvPr>
          <p:cNvSpPr/>
          <p:nvPr/>
        </p:nvSpPr>
        <p:spPr>
          <a:xfrm>
            <a:off x="1619672" y="429309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6B7C8-4046-8B2B-4ACC-7F4476B20CF2}"/>
              </a:ext>
            </a:extLst>
          </p:cNvPr>
          <p:cNvSpPr/>
          <p:nvPr/>
        </p:nvSpPr>
        <p:spPr>
          <a:xfrm>
            <a:off x="1619672" y="386104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8BEDBB-AD2B-EE30-BFC6-84CA3C31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7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2B84D0-00D3-7EA6-D4FC-E097F2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" y="1691516"/>
            <a:ext cx="8983957" cy="259228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326CD-83BE-672D-3095-E5EA20D125CA}"/>
              </a:ext>
            </a:extLst>
          </p:cNvPr>
          <p:cNvSpPr/>
          <p:nvPr/>
        </p:nvSpPr>
        <p:spPr>
          <a:xfrm>
            <a:off x="683568" y="2339588"/>
            <a:ext cx="25202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3D12A-C439-AAED-AE2E-68B3DFA56A0F}"/>
              </a:ext>
            </a:extLst>
          </p:cNvPr>
          <p:cNvSpPr txBox="1"/>
          <p:nvPr/>
        </p:nvSpPr>
        <p:spPr>
          <a:xfrm>
            <a:off x="395537" y="908720"/>
            <a:ext cx="856895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もしコミットメッセージを書き忘れてコミットボタンを押したら</a:t>
            </a:r>
            <a:r>
              <a:rPr lang="en-US" altLang="ja-JP" sz="2000"/>
              <a:t>COMMIT_EDITMSG</a:t>
            </a:r>
            <a:r>
              <a:rPr lang="ja-JP" altLang="en-US" sz="2000"/>
              <a:t>というファイルが開く</a:t>
            </a:r>
            <a:endParaRPr kumimoji="1" lang="ja-JP" altLang="en-US" sz="2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CF37F3F-416D-35CF-D3FF-DD9CB6C8FDD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395536" y="1268760"/>
            <a:ext cx="288031" cy="1214844"/>
          </a:xfrm>
          <a:prstGeom prst="bent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0C04910-F5B2-5351-2968-08B093B9B164}"/>
              </a:ext>
            </a:extLst>
          </p:cNvPr>
          <p:cNvSpPr/>
          <p:nvPr/>
        </p:nvSpPr>
        <p:spPr>
          <a:xfrm>
            <a:off x="3716613" y="2420305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4DFA7A-F4FA-D953-5CBA-0F82D80CBC1A}"/>
              </a:ext>
            </a:extLst>
          </p:cNvPr>
          <p:cNvSpPr txBox="1"/>
          <p:nvPr/>
        </p:nvSpPr>
        <p:spPr>
          <a:xfrm>
            <a:off x="107504" y="43558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一番上に</a:t>
            </a:r>
            <a:r>
              <a:rPr kumimoji="1" lang="ja-JP" altLang="en-US"/>
              <a:t>「</a:t>
            </a:r>
            <a:r>
              <a:rPr kumimoji="1" lang="en-US" altLang="ja-JP"/>
              <a:t>commit from VSCode</a:t>
            </a:r>
            <a:r>
              <a:rPr kumimoji="1" lang="ja-JP" altLang="en-US"/>
              <a:t>」と入力</a:t>
            </a:r>
            <a:r>
              <a:rPr lang="ja-JP" altLang="en-US"/>
              <a:t>する</a:t>
            </a:r>
            <a:endParaRPr lang="en-US" altLang="ja-JP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FB9437C-9E80-D219-17E8-EE51C1F9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445224"/>
            <a:ext cx="3859068" cy="1152128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E1FFED8-E4F7-5DDA-379F-999D2BA2B829}"/>
              </a:ext>
            </a:extLst>
          </p:cNvPr>
          <p:cNvSpPr/>
          <p:nvPr/>
        </p:nvSpPr>
        <p:spPr>
          <a:xfrm>
            <a:off x="3707904" y="5696084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FCDCAAA-9C27-3FD4-FABC-B609D84EFD44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220072" y="2564321"/>
            <a:ext cx="152725" cy="1976157"/>
          </a:xfrm>
          <a:prstGeom prst="bentConnector3">
            <a:avLst>
              <a:gd name="adj1" fmla="val 249681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32FE00-11BA-4DE1-B02D-B2A8C4C748AC}"/>
              </a:ext>
            </a:extLst>
          </p:cNvPr>
          <p:cNvSpPr txBox="1"/>
          <p:nvPr/>
        </p:nvSpPr>
        <p:spPr>
          <a:xfrm>
            <a:off x="107504" y="4869160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保存してからファイルを閉じる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CE467F-3186-1CFE-CCDF-56557884D058}"/>
              </a:ext>
            </a:extLst>
          </p:cNvPr>
          <p:cNvSpPr/>
          <p:nvPr/>
        </p:nvSpPr>
        <p:spPr>
          <a:xfrm>
            <a:off x="4716016" y="1988840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301D705-1B06-3AEE-0823-BE5E6C92C5BF}"/>
              </a:ext>
            </a:extLst>
          </p:cNvPr>
          <p:cNvCxnSpPr>
            <a:cxnSpLocks/>
            <a:stCxn id="22" idx="3"/>
            <a:endCxn id="17" idx="6"/>
          </p:cNvCxnSpPr>
          <p:nvPr/>
        </p:nvCxnSpPr>
        <p:spPr>
          <a:xfrm>
            <a:off x="3563888" y="5053826"/>
            <a:ext cx="504056" cy="822278"/>
          </a:xfrm>
          <a:prstGeom prst="bentConnector3">
            <a:avLst>
              <a:gd name="adj1" fmla="val 145352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877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kumimoji="1"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012160" y="25649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012160" y="55892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80F7C2-D7F5-E5E9-4E32-C714966A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6889077" cy="269771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E38C31-5AF7-9060-7714-867B2AC1D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F3026-5B00-F671-A05D-C8EDF01A17CC}"/>
              </a:ext>
            </a:extLst>
          </p:cNvPr>
          <p:cNvSpPr txBox="1"/>
          <p:nvPr/>
        </p:nvSpPr>
        <p:spPr>
          <a:xfrm>
            <a:off x="179512" y="980728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47A3DFB-B8D4-F0C0-ECAF-EBE1A392AD7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645214" y="1158605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B4EC1DF-A5FC-B228-C4F9-78F6422E8053}"/>
              </a:ext>
            </a:extLst>
          </p:cNvPr>
          <p:cNvSpPr/>
          <p:nvPr/>
        </p:nvSpPr>
        <p:spPr>
          <a:xfrm>
            <a:off x="5364088" y="2132856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76A922-5056-6ACA-5064-1E622CD11C9C}"/>
              </a:ext>
            </a:extLst>
          </p:cNvPr>
          <p:cNvSpPr txBox="1"/>
          <p:nvPr/>
        </p:nvSpPr>
        <p:spPr>
          <a:xfrm>
            <a:off x="3563888" y="2492896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ディレクトリを作成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906152E-D81B-7999-9D68-B0CB580D28E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843808" y="2564904"/>
            <a:ext cx="720080" cy="1126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A093298-2FC9-BF90-665D-80B83F614E24}"/>
              </a:ext>
            </a:extLst>
          </p:cNvPr>
          <p:cNvSpPr/>
          <p:nvPr/>
        </p:nvSpPr>
        <p:spPr>
          <a:xfrm>
            <a:off x="5436096" y="3645024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5750E3B-B024-D316-95AB-AC61E38390E9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4443182" y="3444198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0ECCCE-9A1B-F751-6CF2-DA878DC0C7BA}"/>
              </a:ext>
            </a:extLst>
          </p:cNvPr>
          <p:cNvSpPr txBox="1"/>
          <p:nvPr/>
        </p:nvSpPr>
        <p:spPr>
          <a:xfrm>
            <a:off x="395536" y="5157192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6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はカレントディレクトリとカレントブランチを</a:t>
            </a:r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251520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67218" y="3768234"/>
            <a:ext cx="1080120" cy="21298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8597</TotalTime>
  <Words>1087</Words>
  <Application>Microsoft Office PowerPoint</Application>
  <PresentationFormat>画面に合わせる (4:3)</PresentationFormat>
  <Paragraphs>212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游ゴシック</vt:lpstr>
      <vt:lpstr>Arial</vt:lpstr>
      <vt:lpstr>Consolas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宙志 渡辺</cp:lastModifiedBy>
  <cp:revision>1638</cp:revision>
  <dcterms:created xsi:type="dcterms:W3CDTF">2019-01-02T05:23:01Z</dcterms:created>
  <dcterms:modified xsi:type="dcterms:W3CDTF">2024-10-21T09:31:48Z</dcterms:modified>
</cp:coreProperties>
</file>