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1"/>
  </p:notesMasterIdLst>
  <p:sldIdLst>
    <p:sldId id="256" r:id="rId2"/>
    <p:sldId id="29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6" r:id="rId24"/>
    <p:sldId id="375" r:id="rId25"/>
    <p:sldId id="377" r:id="rId26"/>
    <p:sldId id="378" r:id="rId27"/>
    <p:sldId id="379" r:id="rId28"/>
    <p:sldId id="380" r:id="rId29"/>
    <p:sldId id="381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126" d="100"/>
          <a:sy n="126" d="100"/>
        </p:scale>
        <p:origin x="20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2025/10/24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 dirty="0">
                <a:solidFill>
                  <a:srgbClr val="011893"/>
                </a:solidFill>
              </a:rPr>
              <a:t>応用編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74071C-98F5-4444-81CB-30A505FC18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6C4D6CC-7698-47BD-A2DB-05B68737369A}"/>
              </a:ext>
            </a:extLst>
          </p:cNvPr>
          <p:cNvSpPr txBox="1"/>
          <p:nvPr/>
        </p:nvSpPr>
        <p:spPr>
          <a:xfrm>
            <a:off x="35496" y="32381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ブランチの作成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5DDDE-4703-4423-8587-DAD221A30B59}"/>
              </a:ext>
            </a:extLst>
          </p:cNvPr>
          <p:cNvSpPr txBox="1"/>
          <p:nvPr/>
        </p:nvSpPr>
        <p:spPr>
          <a:xfrm>
            <a:off x="611560" y="3814192"/>
            <a:ext cx="38571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branch knock origin/knock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B684162-DFEC-4CB9-8583-B44D3F34227C}"/>
              </a:ext>
            </a:extLst>
          </p:cNvPr>
          <p:cNvSpPr/>
          <p:nvPr/>
        </p:nvSpPr>
        <p:spPr>
          <a:xfrm>
            <a:off x="3635896" y="52543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E9F4B3A-800B-4DB6-A388-FBFF71C15E50}"/>
              </a:ext>
            </a:extLst>
          </p:cNvPr>
          <p:cNvSpPr/>
          <p:nvPr/>
        </p:nvSpPr>
        <p:spPr>
          <a:xfrm>
            <a:off x="5076056" y="52543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0B35E9-9099-4958-A13E-B4420D161BD9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4067944" y="5470376"/>
            <a:ext cx="100811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5E24A3DF-70DB-4D5B-9E77-6E8866B3B153}"/>
              </a:ext>
            </a:extLst>
          </p:cNvPr>
          <p:cNvSpPr/>
          <p:nvPr/>
        </p:nvSpPr>
        <p:spPr>
          <a:xfrm>
            <a:off x="4716015" y="4483969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3BAAD0-A614-4779-8E3D-AB56DB55ECC1}"/>
              </a:ext>
            </a:extLst>
          </p:cNvPr>
          <p:cNvSpPr/>
          <p:nvPr/>
        </p:nvSpPr>
        <p:spPr>
          <a:xfrm>
            <a:off x="3275855" y="44762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6E362F7-D3F0-4520-B7EC-A8B421EC5080}"/>
              </a:ext>
            </a:extLst>
          </p:cNvPr>
          <p:cNvCxnSpPr>
            <a:cxnSpLocks/>
            <a:stCxn id="12" idx="3"/>
            <a:endCxn id="11" idx="2"/>
          </p:cNvCxnSpPr>
          <p:nvPr/>
        </p:nvCxnSpPr>
        <p:spPr>
          <a:xfrm flipV="1">
            <a:off x="4211959" y="4653137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0F00BF2-07BE-42E6-AB7A-35E0C088A27D}"/>
              </a:ext>
            </a:extLst>
          </p:cNvPr>
          <p:cNvSpPr/>
          <p:nvPr/>
        </p:nvSpPr>
        <p:spPr>
          <a:xfrm>
            <a:off x="5076056" y="59744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C6A1C2-18AF-4782-B2A9-FFB00C1255F4}"/>
              </a:ext>
            </a:extLst>
          </p:cNvPr>
          <p:cNvCxnSpPr>
            <a:stCxn id="7" idx="5"/>
            <a:endCxn id="17" idx="1"/>
          </p:cNvCxnSpPr>
          <p:nvPr/>
        </p:nvCxnSpPr>
        <p:spPr>
          <a:xfrm>
            <a:off x="4004672" y="5623128"/>
            <a:ext cx="1134656" cy="4145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21CDB0E-391B-4550-9B16-AA1099F064A0}"/>
              </a:ext>
            </a:extLst>
          </p:cNvPr>
          <p:cNvCxnSpPr>
            <a:stCxn id="11" idx="1"/>
            <a:endCxn id="8" idx="0"/>
          </p:cNvCxnSpPr>
          <p:nvPr/>
        </p:nvCxnSpPr>
        <p:spPr>
          <a:xfrm>
            <a:off x="5292079" y="4822305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10AD58F3-2534-4204-8069-DB3EE2D0092B}"/>
              </a:ext>
            </a:extLst>
          </p:cNvPr>
          <p:cNvSpPr/>
          <p:nvPr/>
        </p:nvSpPr>
        <p:spPr>
          <a:xfrm>
            <a:off x="6084168" y="55172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BDC9F7-03D1-4353-AE23-46850B995D6C}"/>
              </a:ext>
            </a:extLst>
          </p:cNvPr>
          <p:cNvSpPr txBox="1"/>
          <p:nvPr/>
        </p:nvSpPr>
        <p:spPr>
          <a:xfrm>
            <a:off x="35496" y="98072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ブランチの確認</a:t>
            </a:r>
            <a:endParaRPr lang="en-US" altLang="ja-JP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FF005BE-F290-429C-ADCC-1B4709166ACB}"/>
              </a:ext>
            </a:extLst>
          </p:cNvPr>
          <p:cNvSpPr txBox="1"/>
          <p:nvPr/>
        </p:nvSpPr>
        <p:spPr>
          <a:xfrm>
            <a:off x="611560" y="1556792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branch -</a:t>
            </a:r>
            <a:r>
              <a:rPr lang="en-US" altLang="ja-JP" dirty="0" err="1">
                <a:latin typeface="Consolas" panose="020B0609020204030204" pitchFamily="49" charset="0"/>
              </a:rPr>
              <a:t>vva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AE78C7F7-0785-4E68-B6FD-B2E114040AFD}"/>
              </a:ext>
            </a:extLst>
          </p:cNvPr>
          <p:cNvSpPr/>
          <p:nvPr/>
        </p:nvSpPr>
        <p:spPr>
          <a:xfrm>
            <a:off x="363589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1A794ED4-64D8-4D5F-952D-94A380F3C8CF}"/>
              </a:ext>
            </a:extLst>
          </p:cNvPr>
          <p:cNvSpPr/>
          <p:nvPr/>
        </p:nvSpPr>
        <p:spPr>
          <a:xfrm>
            <a:off x="5076056" y="206084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95F1B052-189F-4EB7-8E75-6CBB9A1C1DA8}"/>
              </a:ext>
            </a:extLst>
          </p:cNvPr>
          <p:cNvCxnSpPr>
            <a:stCxn id="30" idx="6"/>
            <a:endCxn id="31" idx="2"/>
          </p:cNvCxnSpPr>
          <p:nvPr/>
        </p:nvCxnSpPr>
        <p:spPr>
          <a:xfrm>
            <a:off x="4067944" y="2276872"/>
            <a:ext cx="100811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74BCEA71-901B-4895-9ED7-6A86CB2D928A}"/>
              </a:ext>
            </a:extLst>
          </p:cNvPr>
          <p:cNvSpPr/>
          <p:nvPr/>
        </p:nvSpPr>
        <p:spPr>
          <a:xfrm>
            <a:off x="4716015" y="129046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15C16B6-0787-458A-B1EA-9DCFB066E8F0}"/>
              </a:ext>
            </a:extLst>
          </p:cNvPr>
          <p:cNvSpPr/>
          <p:nvPr/>
        </p:nvSpPr>
        <p:spPr>
          <a:xfrm>
            <a:off x="3275855" y="128271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930770D-416B-48C0-857A-8B384A83ABA1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V="1">
            <a:off x="4211959" y="145963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>
            <a:extLst>
              <a:ext uri="{FF2B5EF4-FFF2-40B4-BE49-F238E27FC236}">
                <a16:creationId xmlns:a16="http://schemas.microsoft.com/office/drawing/2014/main" id="{83AAB9F6-2FA7-44E3-A957-130FB1E4FE0D}"/>
              </a:ext>
            </a:extLst>
          </p:cNvPr>
          <p:cNvSpPr/>
          <p:nvPr/>
        </p:nvSpPr>
        <p:spPr>
          <a:xfrm>
            <a:off x="5076056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1BEE2AF-0C69-4140-9E61-7C35A8F13723}"/>
              </a:ext>
            </a:extLst>
          </p:cNvPr>
          <p:cNvCxnSpPr>
            <a:stCxn id="30" idx="5"/>
            <a:endCxn id="36" idx="1"/>
          </p:cNvCxnSpPr>
          <p:nvPr/>
        </p:nvCxnSpPr>
        <p:spPr>
          <a:xfrm>
            <a:off x="4004672" y="2429624"/>
            <a:ext cx="1134656" cy="4145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28E864B-8141-4D50-938F-307CE490E10D}"/>
              </a:ext>
            </a:extLst>
          </p:cNvPr>
          <p:cNvCxnSpPr>
            <a:stCxn id="33" idx="1"/>
            <a:endCxn id="31" idx="0"/>
          </p:cNvCxnSpPr>
          <p:nvPr/>
        </p:nvCxnSpPr>
        <p:spPr>
          <a:xfrm>
            <a:off x="5292079" y="1628801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四角形: 1 つの角を切り取り 1 つの角を丸める 38">
            <a:extLst>
              <a:ext uri="{FF2B5EF4-FFF2-40B4-BE49-F238E27FC236}">
                <a16:creationId xmlns:a16="http://schemas.microsoft.com/office/drawing/2014/main" id="{8B82DF5F-A7ED-4DC9-9BCC-748CA3981603}"/>
              </a:ext>
            </a:extLst>
          </p:cNvPr>
          <p:cNvSpPr/>
          <p:nvPr/>
        </p:nvSpPr>
        <p:spPr>
          <a:xfrm>
            <a:off x="6084168" y="2852936"/>
            <a:ext cx="2088232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E65661F-693F-4DAB-B35D-99F394E4450E}"/>
              </a:ext>
            </a:extLst>
          </p:cNvPr>
          <p:cNvCxnSpPr>
            <a:stCxn id="39" idx="2"/>
            <a:endCxn id="36" idx="6"/>
          </p:cNvCxnSpPr>
          <p:nvPr/>
        </p:nvCxnSpPr>
        <p:spPr>
          <a:xfrm flipH="1">
            <a:off x="5508104" y="2996952"/>
            <a:ext cx="5760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1 つの角を切り取り 1 つの角を丸める 42">
            <a:extLst>
              <a:ext uri="{FF2B5EF4-FFF2-40B4-BE49-F238E27FC236}">
                <a16:creationId xmlns:a16="http://schemas.microsoft.com/office/drawing/2014/main" id="{9921FB4A-4C97-4B7D-A8DF-923BDE3EBA60}"/>
              </a:ext>
            </a:extLst>
          </p:cNvPr>
          <p:cNvSpPr/>
          <p:nvPr/>
        </p:nvSpPr>
        <p:spPr>
          <a:xfrm>
            <a:off x="6084168" y="6309320"/>
            <a:ext cx="2088232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4E249C58-B07F-4784-B56F-E102E49D9568}"/>
              </a:ext>
            </a:extLst>
          </p:cNvPr>
          <p:cNvCxnSpPr>
            <a:stCxn id="22" idx="2"/>
            <a:endCxn id="17" idx="6"/>
          </p:cNvCxnSpPr>
          <p:nvPr/>
        </p:nvCxnSpPr>
        <p:spPr>
          <a:xfrm rot="10800000" flipV="1">
            <a:off x="5508104" y="5686400"/>
            <a:ext cx="576064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125ECD87-2EE1-459F-9A81-CF91C2A306C2}"/>
              </a:ext>
            </a:extLst>
          </p:cNvPr>
          <p:cNvCxnSpPr>
            <a:stCxn id="43" idx="2"/>
            <a:endCxn id="17" idx="6"/>
          </p:cNvCxnSpPr>
          <p:nvPr/>
        </p:nvCxnSpPr>
        <p:spPr>
          <a:xfrm rot="10800000">
            <a:off x="5508104" y="6190456"/>
            <a:ext cx="576064" cy="2628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B4FC0F4-D599-4159-82DD-905CBB484990}"/>
              </a:ext>
            </a:extLst>
          </p:cNvPr>
          <p:cNvSpPr txBox="1"/>
          <p:nvPr/>
        </p:nvSpPr>
        <p:spPr>
          <a:xfrm>
            <a:off x="4788024" y="3645024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origin/knock</a:t>
            </a:r>
            <a:r>
              <a:rPr kumimoji="1" lang="ja-JP" altLang="en-US" dirty="0"/>
              <a:t>の指すコミットに</a:t>
            </a:r>
            <a:endParaRPr kumimoji="1" lang="en-US" altLang="ja-JP" dirty="0"/>
          </a:p>
          <a:p>
            <a:r>
              <a:rPr lang="en-US" altLang="ja-JP" dirty="0"/>
              <a:t>knock</a:t>
            </a:r>
            <a:r>
              <a:rPr lang="ja-JP" altLang="en-US" dirty="0"/>
              <a:t>ブランチを作成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287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9FCD700-2CFA-4AA5-AE8F-A97AD6D893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8B171F3-DCCA-4F15-AB19-E729217E3DC6}"/>
              </a:ext>
            </a:extLst>
          </p:cNvPr>
          <p:cNvSpPr txBox="1"/>
          <p:nvPr/>
        </p:nvSpPr>
        <p:spPr>
          <a:xfrm>
            <a:off x="467544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差分確認</a:t>
            </a:r>
            <a:endParaRPr lang="en-US" altLang="ja-JP" sz="2400" dirty="0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CF623714-6705-4B67-B415-FFBB4308DDB6}"/>
              </a:ext>
            </a:extLst>
          </p:cNvPr>
          <p:cNvSpPr/>
          <p:nvPr/>
        </p:nvSpPr>
        <p:spPr>
          <a:xfrm>
            <a:off x="4139952" y="198884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0A37378-4788-4908-B8BB-F5DF3C3F9FF0}"/>
              </a:ext>
            </a:extLst>
          </p:cNvPr>
          <p:cNvSpPr/>
          <p:nvPr/>
        </p:nvSpPr>
        <p:spPr>
          <a:xfrm>
            <a:off x="2699792" y="34290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9F799A5-E794-4D5E-947D-420D09F0FFE0}"/>
              </a:ext>
            </a:extLst>
          </p:cNvPr>
          <p:cNvSpPr/>
          <p:nvPr/>
        </p:nvSpPr>
        <p:spPr>
          <a:xfrm>
            <a:off x="5580112" y="342900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Picture 2" descr="フォルダのイラスト">
            <a:extLst>
              <a:ext uri="{FF2B5EF4-FFF2-40B4-BE49-F238E27FC236}">
                <a16:creationId xmlns:a16="http://schemas.microsoft.com/office/drawing/2014/main" id="{36C97E32-8D65-43D1-9D5B-A1E415A6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40AE7786-A93A-4A1E-9555-7D3873929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43711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ファイルアイコン（テキスト）">
            <a:extLst>
              <a:ext uri="{FF2B5EF4-FFF2-40B4-BE49-F238E27FC236}">
                <a16:creationId xmlns:a16="http://schemas.microsoft.com/office/drawing/2014/main" id="{12C89DE3-FE8B-4F56-85B3-04E8AF9A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25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DA9794D8-35B0-437C-81D9-F35260FFF282}"/>
              </a:ext>
            </a:extLst>
          </p:cNvPr>
          <p:cNvCxnSpPr>
            <a:stCxn id="51" idx="2"/>
            <a:endCxn id="54" idx="0"/>
          </p:cNvCxnSpPr>
          <p:nvPr/>
        </p:nvCxnSpPr>
        <p:spPr>
          <a:xfrm>
            <a:off x="1970711" y="4881086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ファイルアイコン（テキスト）">
            <a:extLst>
              <a:ext uri="{FF2B5EF4-FFF2-40B4-BE49-F238E27FC236}">
                <a16:creationId xmlns:a16="http://schemas.microsoft.com/office/drawing/2014/main" id="{A255BD52-4D18-45EE-9FDB-71BE3A070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E144B79-DA86-4266-BB1A-5EE58890D026}"/>
              </a:ext>
            </a:extLst>
          </p:cNvPr>
          <p:cNvCxnSpPr>
            <a:stCxn id="51" idx="2"/>
            <a:endCxn id="58" idx="0"/>
          </p:cNvCxnSpPr>
          <p:nvPr/>
        </p:nvCxnSpPr>
        <p:spPr>
          <a:xfrm rot="16200000" flipH="1">
            <a:off x="2210253" y="4641544"/>
            <a:ext cx="204098" cy="68318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41595D82-0649-43F2-841B-4A8128AF0B05}"/>
              </a:ext>
            </a:extLst>
          </p:cNvPr>
          <p:cNvCxnSpPr>
            <a:stCxn id="51" idx="2"/>
          </p:cNvCxnSpPr>
          <p:nvPr/>
        </p:nvCxnSpPr>
        <p:spPr>
          <a:xfrm rot="16200000" flipH="1">
            <a:off x="2534289" y="4317508"/>
            <a:ext cx="204098" cy="133125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C290D9D0-3DD0-4D8A-93AA-021928521B4E}"/>
              </a:ext>
            </a:extLst>
          </p:cNvPr>
          <p:cNvSpPr/>
          <p:nvPr/>
        </p:nvSpPr>
        <p:spPr>
          <a:xfrm>
            <a:off x="1115616" y="4149080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8" name="Picture 2" descr="フォルダのイラスト">
            <a:extLst>
              <a:ext uri="{FF2B5EF4-FFF2-40B4-BE49-F238E27FC236}">
                <a16:creationId xmlns:a16="http://schemas.microsoft.com/office/drawing/2014/main" id="{23D3B546-9980-41C8-9C16-63A13A515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>
            <a:extLst>
              <a:ext uri="{FF2B5EF4-FFF2-40B4-BE49-F238E27FC236}">
                <a16:creationId xmlns:a16="http://schemas.microsoft.com/office/drawing/2014/main" id="{FA0EE528-20A8-49D0-98D4-3F8661D2C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43711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ファイルアイコン（テキスト）">
            <a:extLst>
              <a:ext uri="{FF2B5EF4-FFF2-40B4-BE49-F238E27FC236}">
                <a16:creationId xmlns:a16="http://schemas.microsoft.com/office/drawing/2014/main" id="{B4F865E6-3F50-4E44-8257-5F9F3B1FB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841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D38F91E-B2D5-40E0-8E2A-5D329478EFEE}"/>
              </a:ext>
            </a:extLst>
          </p:cNvPr>
          <p:cNvCxnSpPr>
            <a:stCxn id="68" idx="2"/>
            <a:endCxn id="70" idx="0"/>
          </p:cNvCxnSpPr>
          <p:nvPr/>
        </p:nvCxnSpPr>
        <p:spPr>
          <a:xfrm>
            <a:off x="5715127" y="4881086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ファイルアイコン（テキスト）">
            <a:extLst>
              <a:ext uri="{FF2B5EF4-FFF2-40B4-BE49-F238E27FC236}">
                <a16:creationId xmlns:a16="http://schemas.microsoft.com/office/drawing/2014/main" id="{87DEE6B7-95C0-4771-B0E9-570EE273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5085184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8A468060-CA11-4ACF-9749-027A6EEDEFF7}"/>
              </a:ext>
            </a:extLst>
          </p:cNvPr>
          <p:cNvCxnSpPr>
            <a:stCxn id="68" idx="2"/>
            <a:endCxn id="72" idx="0"/>
          </p:cNvCxnSpPr>
          <p:nvPr/>
        </p:nvCxnSpPr>
        <p:spPr>
          <a:xfrm rot="16200000" flipH="1">
            <a:off x="5954669" y="4641544"/>
            <a:ext cx="204098" cy="68318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D4535D0C-A168-4BCE-A2FE-5BEFF5F2C686}"/>
              </a:ext>
            </a:extLst>
          </p:cNvPr>
          <p:cNvCxnSpPr>
            <a:stCxn id="68" idx="2"/>
          </p:cNvCxnSpPr>
          <p:nvPr/>
        </p:nvCxnSpPr>
        <p:spPr>
          <a:xfrm rot="16200000" flipH="1">
            <a:off x="6278705" y="4317508"/>
            <a:ext cx="204098" cy="133125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666FFDE1-65ED-46A3-B1ED-45B158F80326}"/>
              </a:ext>
            </a:extLst>
          </p:cNvPr>
          <p:cNvSpPr/>
          <p:nvPr/>
        </p:nvSpPr>
        <p:spPr>
          <a:xfrm>
            <a:off x="4860032" y="4149080"/>
            <a:ext cx="3024336" cy="1800200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C4210C37-AB7B-4CA8-8A2D-E37CDA438C1C}"/>
              </a:ext>
            </a:extLst>
          </p:cNvPr>
          <p:cNvGrpSpPr/>
          <p:nvPr/>
        </p:nvGrpSpPr>
        <p:grpSpPr>
          <a:xfrm>
            <a:off x="6876256" y="5085184"/>
            <a:ext cx="360040" cy="504056"/>
            <a:chOff x="6012160" y="533182"/>
            <a:chExt cx="2160240" cy="3255858"/>
          </a:xfrm>
        </p:grpSpPr>
        <p:sp>
          <p:nvSpPr>
            <p:cNvPr id="77" name="四角形: 1 つの角を切り取る 76">
              <a:extLst>
                <a:ext uri="{FF2B5EF4-FFF2-40B4-BE49-F238E27FC236}">
                  <a16:creationId xmlns:a16="http://schemas.microsoft.com/office/drawing/2014/main" id="{70F38BEE-8242-4A98-841F-5733CE9BE035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8" name="二等辺三角形 77">
              <a:extLst>
                <a:ext uri="{FF2B5EF4-FFF2-40B4-BE49-F238E27FC236}">
                  <a16:creationId xmlns:a16="http://schemas.microsoft.com/office/drawing/2014/main" id="{DABC5A13-F0EF-4AEB-B619-D19BC6A0C38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5DAEB02-4BA9-4DBC-95F6-17635394F6E9}"/>
              </a:ext>
            </a:extLst>
          </p:cNvPr>
          <p:cNvGrpSpPr/>
          <p:nvPr/>
        </p:nvGrpSpPr>
        <p:grpSpPr>
          <a:xfrm>
            <a:off x="3131840" y="5085184"/>
            <a:ext cx="360040" cy="504056"/>
            <a:chOff x="6012160" y="533182"/>
            <a:chExt cx="2160240" cy="3255858"/>
          </a:xfrm>
        </p:grpSpPr>
        <p:sp>
          <p:nvSpPr>
            <p:cNvPr id="80" name="四角形: 1 つの角を切り取る 79">
              <a:extLst>
                <a:ext uri="{FF2B5EF4-FFF2-40B4-BE49-F238E27FC236}">
                  <a16:creationId xmlns:a16="http://schemas.microsoft.com/office/drawing/2014/main" id="{CF7AC160-F13E-4F24-A15C-87761A4406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二等辺三角形 80">
              <a:extLst>
                <a:ext uri="{FF2B5EF4-FFF2-40B4-BE49-F238E27FC236}">
                  <a16:creationId xmlns:a16="http://schemas.microsoft.com/office/drawing/2014/main" id="{31C358ED-7FD3-4237-A782-CF472E2DE13A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2" name="四角形: 1 つの角を切り取り 1 つの角を丸める 81">
            <a:extLst>
              <a:ext uri="{FF2B5EF4-FFF2-40B4-BE49-F238E27FC236}">
                <a16:creationId xmlns:a16="http://schemas.microsoft.com/office/drawing/2014/main" id="{21F0EB71-8448-42AB-BDE0-AE8B7646B5F1}"/>
              </a:ext>
            </a:extLst>
          </p:cNvPr>
          <p:cNvSpPr/>
          <p:nvPr/>
        </p:nvSpPr>
        <p:spPr>
          <a:xfrm>
            <a:off x="1547664" y="29249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18642DE-95E3-46AB-BE06-74FE41B7CC99}"/>
              </a:ext>
            </a:extLst>
          </p:cNvPr>
          <p:cNvSpPr/>
          <p:nvPr/>
        </p:nvSpPr>
        <p:spPr>
          <a:xfrm>
            <a:off x="1652935" y="217160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FE6DBC3-862F-4CAA-9034-DD680967A967}"/>
              </a:ext>
            </a:extLst>
          </p:cNvPr>
          <p:cNvCxnSpPr>
            <a:cxnSpLocks/>
            <a:stCxn id="83" idx="2"/>
            <a:endCxn id="82" idx="3"/>
          </p:cNvCxnSpPr>
          <p:nvPr/>
        </p:nvCxnSpPr>
        <p:spPr>
          <a:xfrm>
            <a:off x="2120987" y="2531641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810CD20B-AF21-409A-B1FA-BFF350EA0122}"/>
              </a:ext>
            </a:extLst>
          </p:cNvPr>
          <p:cNvCxnSpPr>
            <a:stCxn id="48" idx="4"/>
            <a:endCxn id="49" idx="0"/>
          </p:cNvCxnSpPr>
          <p:nvPr/>
        </p:nvCxnSpPr>
        <p:spPr>
          <a:xfrm rot="5400000">
            <a:off x="3131840" y="2204864"/>
            <a:ext cx="1008112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87A877F9-D2E1-4EA1-80EC-044A514E1EDD}"/>
              </a:ext>
            </a:extLst>
          </p:cNvPr>
          <p:cNvCxnSpPr>
            <a:stCxn id="48" idx="4"/>
            <a:endCxn id="50" idx="0"/>
          </p:cNvCxnSpPr>
          <p:nvPr/>
        </p:nvCxnSpPr>
        <p:spPr>
          <a:xfrm rot="16200000" flipH="1">
            <a:off x="4572000" y="2204864"/>
            <a:ext cx="1008112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E1249CA2-21FC-4CEB-BABA-ABC4B1EAF25E}"/>
              </a:ext>
            </a:extLst>
          </p:cNvPr>
          <p:cNvCxnSpPr>
            <a:stCxn id="82" idx="1"/>
            <a:endCxn id="49" idx="2"/>
          </p:cNvCxnSpPr>
          <p:nvPr/>
        </p:nvCxnSpPr>
        <p:spPr>
          <a:xfrm rot="16200000" flipH="1">
            <a:off x="2220888" y="3166120"/>
            <a:ext cx="381744" cy="57606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四角形: 1 つの角を切り取り 1 つの角を丸める 87">
            <a:extLst>
              <a:ext uri="{FF2B5EF4-FFF2-40B4-BE49-F238E27FC236}">
                <a16:creationId xmlns:a16="http://schemas.microsoft.com/office/drawing/2014/main" id="{2915A39B-BB7E-497F-AF6C-A0FF0542C1E7}"/>
              </a:ext>
            </a:extLst>
          </p:cNvPr>
          <p:cNvSpPr/>
          <p:nvPr/>
        </p:nvSpPr>
        <p:spPr>
          <a:xfrm>
            <a:off x="6300192" y="28529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A37D3730-D193-4A47-AFBF-35A9F67F8B6C}"/>
              </a:ext>
            </a:extLst>
          </p:cNvPr>
          <p:cNvCxnSpPr>
            <a:stCxn id="88" idx="1"/>
            <a:endCxn id="50" idx="6"/>
          </p:cNvCxnSpPr>
          <p:nvPr/>
        </p:nvCxnSpPr>
        <p:spPr>
          <a:xfrm rot="5400000">
            <a:off x="6217332" y="2986100"/>
            <a:ext cx="453752" cy="8640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矢印: 左右 89">
            <a:extLst>
              <a:ext uri="{FF2B5EF4-FFF2-40B4-BE49-F238E27FC236}">
                <a16:creationId xmlns:a16="http://schemas.microsoft.com/office/drawing/2014/main" id="{9BDD36DB-42AD-450D-ADFF-D84CAE3B90C5}"/>
              </a:ext>
            </a:extLst>
          </p:cNvPr>
          <p:cNvSpPr/>
          <p:nvPr/>
        </p:nvSpPr>
        <p:spPr>
          <a:xfrm>
            <a:off x="3491880" y="3501008"/>
            <a:ext cx="1800200" cy="2880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40A75BF-C4CD-4099-B3C5-A306FB5A7074}"/>
              </a:ext>
            </a:extLst>
          </p:cNvPr>
          <p:cNvSpPr txBox="1"/>
          <p:nvPr/>
        </p:nvSpPr>
        <p:spPr>
          <a:xfrm>
            <a:off x="755576" y="1628800"/>
            <a:ext cx="1957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diff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1C5077E-AF51-4460-952F-6944D7171167}"/>
              </a:ext>
            </a:extLst>
          </p:cNvPr>
          <p:cNvSpPr txBox="1"/>
          <p:nvPr/>
        </p:nvSpPr>
        <p:spPr>
          <a:xfrm>
            <a:off x="2843808" y="5589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poetry.txt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A89373-7A91-43CD-8DA1-7F107A4FAF6A}"/>
              </a:ext>
            </a:extLst>
          </p:cNvPr>
          <p:cNvSpPr txBox="1"/>
          <p:nvPr/>
        </p:nvSpPr>
        <p:spPr>
          <a:xfrm>
            <a:off x="6588224" y="5589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nsolas" panose="020B0609020204030204" pitchFamily="49" charset="0"/>
              </a:rPr>
              <a:t>poetry.txt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4CB9CFE-0079-4123-94E8-3AC3FB0231AB}"/>
              </a:ext>
            </a:extLst>
          </p:cNvPr>
          <p:cNvSpPr txBox="1"/>
          <p:nvPr/>
        </p:nvSpPr>
        <p:spPr>
          <a:xfrm>
            <a:off x="3491880" y="30689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コミット間を比較</a:t>
            </a:r>
          </a:p>
        </p:txBody>
      </p: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EEBF2E39-7599-4561-8447-C0D3A7B94D92}"/>
              </a:ext>
            </a:extLst>
          </p:cNvPr>
          <p:cNvCxnSpPr>
            <a:cxnSpLocks/>
            <a:stCxn id="92" idx="2"/>
            <a:endCxn id="93" idx="2"/>
          </p:cNvCxnSpPr>
          <p:nvPr/>
        </p:nvCxnSpPr>
        <p:spPr>
          <a:xfrm rot="16200000" flipH="1">
            <a:off x="5233145" y="3994031"/>
            <a:ext cx="12700" cy="3744416"/>
          </a:xfrm>
          <a:prstGeom prst="bentConnector3">
            <a:avLst>
              <a:gd name="adj1" fmla="val 240000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F09F921D-CFE2-486F-8C00-83F32EF42713}"/>
              </a:ext>
            </a:extLst>
          </p:cNvPr>
          <p:cNvCxnSpPr>
            <a:cxnSpLocks/>
            <a:stCxn id="49" idx="4"/>
            <a:endCxn id="67" idx="0"/>
          </p:cNvCxnSpPr>
          <p:nvPr/>
        </p:nvCxnSpPr>
        <p:spPr>
          <a:xfrm rot="5400000">
            <a:off x="2627784" y="3861048"/>
            <a:ext cx="288032" cy="2880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47DA4B99-A365-4D9E-BA89-08A026E31B65}"/>
              </a:ext>
            </a:extLst>
          </p:cNvPr>
          <p:cNvCxnSpPr>
            <a:cxnSpLocks/>
            <a:stCxn id="50" idx="4"/>
            <a:endCxn id="75" idx="0"/>
          </p:cNvCxnSpPr>
          <p:nvPr/>
        </p:nvCxnSpPr>
        <p:spPr>
          <a:xfrm rot="16200000" flipH="1">
            <a:off x="5940152" y="3717032"/>
            <a:ext cx="288032" cy="57606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8CAAB0B-14AA-4A20-AAA2-27990E521472}"/>
              </a:ext>
            </a:extLst>
          </p:cNvPr>
          <p:cNvSpPr txBox="1"/>
          <p:nvPr/>
        </p:nvSpPr>
        <p:spPr>
          <a:xfrm>
            <a:off x="3980835" y="63000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ここに差分を検出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37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2FEEEB-ECEF-47EB-B622-AEE3EAAD54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D1BAE06-73E6-4AAF-8C06-1D5485214B59}"/>
              </a:ext>
            </a:extLst>
          </p:cNvPr>
          <p:cNvSpPr txBox="1"/>
          <p:nvPr/>
        </p:nvSpPr>
        <p:spPr>
          <a:xfrm>
            <a:off x="179512" y="13407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</a:t>
            </a:r>
            <a:endParaRPr lang="en-US" altLang="ja-JP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4DC603CD-9D38-42F5-AA83-853326651044}"/>
              </a:ext>
            </a:extLst>
          </p:cNvPr>
          <p:cNvSpPr/>
          <p:nvPr/>
        </p:nvSpPr>
        <p:spPr>
          <a:xfrm>
            <a:off x="4716016" y="23349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6C9C30-7FDD-404E-BA50-553B062A0A4C}"/>
              </a:ext>
            </a:extLst>
          </p:cNvPr>
          <p:cNvSpPr/>
          <p:nvPr/>
        </p:nvSpPr>
        <p:spPr>
          <a:xfrm>
            <a:off x="5796136" y="197488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F012F9A-8FBC-447A-AE5E-56850485385F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5084792" y="2190908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783E1CC3-A4D9-4C24-B428-36EAC681A772}"/>
              </a:ext>
            </a:extLst>
          </p:cNvPr>
          <p:cNvSpPr/>
          <p:nvPr/>
        </p:nvSpPr>
        <p:spPr>
          <a:xfrm>
            <a:off x="5436095" y="1204501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722DA14-8B40-46D7-907C-CC925756B594}"/>
              </a:ext>
            </a:extLst>
          </p:cNvPr>
          <p:cNvSpPr/>
          <p:nvPr/>
        </p:nvSpPr>
        <p:spPr>
          <a:xfrm>
            <a:off x="3995935" y="11967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B55E1D1-2680-44C6-8E72-D498F978477E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4932039" y="1373669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BC127FC0-F420-4BA8-ABD1-A9B97A393F32}"/>
              </a:ext>
            </a:extLst>
          </p:cNvPr>
          <p:cNvSpPr/>
          <p:nvPr/>
        </p:nvSpPr>
        <p:spPr>
          <a:xfrm>
            <a:off x="5796136" y="269496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F7DB3B8-AEB0-4DC5-AE4A-105E9A79C5BF}"/>
              </a:ext>
            </a:extLst>
          </p:cNvPr>
          <p:cNvCxnSpPr>
            <a:cxnSpLocks/>
            <a:stCxn id="4" idx="5"/>
            <a:endCxn id="10" idx="2"/>
          </p:cNvCxnSpPr>
          <p:nvPr/>
        </p:nvCxnSpPr>
        <p:spPr>
          <a:xfrm>
            <a:off x="5084792" y="2703700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82E223F-FE1D-418B-9264-74F3CF4C2BBA}"/>
              </a:ext>
            </a:extLst>
          </p:cNvPr>
          <p:cNvCxnSpPr>
            <a:stCxn id="7" idx="1"/>
            <a:endCxn id="5" idx="0"/>
          </p:cNvCxnSpPr>
          <p:nvPr/>
        </p:nvCxnSpPr>
        <p:spPr>
          <a:xfrm>
            <a:off x="6012159" y="1542837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380C0E73-FA2F-4024-8931-81CB72B528AB}"/>
              </a:ext>
            </a:extLst>
          </p:cNvPr>
          <p:cNvSpPr/>
          <p:nvPr/>
        </p:nvSpPr>
        <p:spPr>
          <a:xfrm>
            <a:off x="5436096" y="34150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7C45E73-7270-4529-A7E8-FA1D338848CB}"/>
              </a:ext>
            </a:extLst>
          </p:cNvPr>
          <p:cNvCxnSpPr>
            <a:stCxn id="14" idx="3"/>
            <a:endCxn id="10" idx="4"/>
          </p:cNvCxnSpPr>
          <p:nvPr/>
        </p:nvCxnSpPr>
        <p:spPr>
          <a:xfrm flipV="1">
            <a:off x="6012160" y="312701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29586528-E350-448C-8F8F-1D1FAC22DA83}"/>
              </a:ext>
            </a:extLst>
          </p:cNvPr>
          <p:cNvSpPr/>
          <p:nvPr/>
        </p:nvSpPr>
        <p:spPr>
          <a:xfrm>
            <a:off x="7596336" y="2297822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70BD592-3CF3-445E-8A24-B5F5863FF81B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6228184" y="2190908"/>
            <a:ext cx="1368152" cy="3229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399C98D-88CD-4F8B-9140-90C52858C6BA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V="1">
            <a:off x="6228184" y="2513846"/>
            <a:ext cx="1368152" cy="3971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爆発: 8 pt 34">
            <a:extLst>
              <a:ext uri="{FF2B5EF4-FFF2-40B4-BE49-F238E27FC236}">
                <a16:creationId xmlns:a16="http://schemas.microsoft.com/office/drawing/2014/main" id="{80EFB098-3237-45BF-91A0-05B62AFE1CF3}"/>
              </a:ext>
            </a:extLst>
          </p:cNvPr>
          <p:cNvSpPr/>
          <p:nvPr/>
        </p:nvSpPr>
        <p:spPr>
          <a:xfrm>
            <a:off x="6588224" y="2046892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A9DBDBD-B292-4CDA-B8D2-FB0E67B5BD94}"/>
              </a:ext>
            </a:extLst>
          </p:cNvPr>
          <p:cNvSpPr txBox="1"/>
          <p:nvPr/>
        </p:nvSpPr>
        <p:spPr>
          <a:xfrm>
            <a:off x="6732240" y="16868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衝突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B804D2-F9FF-4EAD-8FE8-11BD31EB1858}"/>
              </a:ext>
            </a:extLst>
          </p:cNvPr>
          <p:cNvSpPr txBox="1"/>
          <p:nvPr/>
        </p:nvSpPr>
        <p:spPr>
          <a:xfrm>
            <a:off x="755576" y="2060848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merge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3978B59-76D8-4EAF-B2A8-9782E1A62D72}"/>
              </a:ext>
            </a:extLst>
          </p:cNvPr>
          <p:cNvSpPr txBox="1"/>
          <p:nvPr/>
        </p:nvSpPr>
        <p:spPr>
          <a:xfrm>
            <a:off x="179512" y="42210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マージの中断</a:t>
            </a:r>
            <a:endParaRPr lang="en-US" altLang="ja-JP" sz="2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80EE882-E843-4DEB-AD0C-77E0556A4856}"/>
              </a:ext>
            </a:extLst>
          </p:cNvPr>
          <p:cNvSpPr txBox="1"/>
          <p:nvPr/>
        </p:nvSpPr>
        <p:spPr>
          <a:xfrm>
            <a:off x="611560" y="4869160"/>
            <a:ext cx="2337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merge --abort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43EF71A-AC27-409C-83C5-83AE991145BA}"/>
              </a:ext>
            </a:extLst>
          </p:cNvPr>
          <p:cNvSpPr/>
          <p:nvPr/>
        </p:nvSpPr>
        <p:spPr>
          <a:xfrm>
            <a:off x="47160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6E4BEEBD-799D-44EA-B81B-CF13EBC6967D}"/>
              </a:ext>
            </a:extLst>
          </p:cNvPr>
          <p:cNvSpPr/>
          <p:nvPr/>
        </p:nvSpPr>
        <p:spPr>
          <a:xfrm>
            <a:off x="5796136" y="50131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C89523C-C418-453C-B223-8207821F19F0}"/>
              </a:ext>
            </a:extLst>
          </p:cNvPr>
          <p:cNvCxnSpPr>
            <a:cxnSpLocks/>
            <a:stCxn id="46" idx="7"/>
            <a:endCxn id="47" idx="2"/>
          </p:cNvCxnSpPr>
          <p:nvPr/>
        </p:nvCxnSpPr>
        <p:spPr>
          <a:xfrm flipV="1">
            <a:off x="5084792" y="5229200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四角形: 1 つの角を切り取り 1 つの角を丸める 48">
            <a:extLst>
              <a:ext uri="{FF2B5EF4-FFF2-40B4-BE49-F238E27FC236}">
                <a16:creationId xmlns:a16="http://schemas.microsoft.com/office/drawing/2014/main" id="{A18D0B9F-30D8-4D38-AE60-5C17E6659393}"/>
              </a:ext>
            </a:extLst>
          </p:cNvPr>
          <p:cNvSpPr/>
          <p:nvPr/>
        </p:nvSpPr>
        <p:spPr>
          <a:xfrm>
            <a:off x="5436095" y="424279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B9EE0BBE-38D2-46FC-810B-AE94EB4D6BC7}"/>
              </a:ext>
            </a:extLst>
          </p:cNvPr>
          <p:cNvSpPr/>
          <p:nvPr/>
        </p:nvSpPr>
        <p:spPr>
          <a:xfrm>
            <a:off x="3995935" y="423504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559F731-B500-419A-A24C-0A7787434618}"/>
              </a:ext>
            </a:extLst>
          </p:cNvPr>
          <p:cNvCxnSpPr>
            <a:cxnSpLocks/>
            <a:stCxn id="50" idx="3"/>
            <a:endCxn id="49" idx="2"/>
          </p:cNvCxnSpPr>
          <p:nvPr/>
        </p:nvCxnSpPr>
        <p:spPr>
          <a:xfrm flipV="1">
            <a:off x="4932039" y="4411961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FB4B364C-F432-4F2A-AF17-90D4AB4582CA}"/>
              </a:ext>
            </a:extLst>
          </p:cNvPr>
          <p:cNvSpPr/>
          <p:nvPr/>
        </p:nvSpPr>
        <p:spPr>
          <a:xfrm>
            <a:off x="5796136" y="57332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B431016-3D63-4767-BA85-B49FE6378834}"/>
              </a:ext>
            </a:extLst>
          </p:cNvPr>
          <p:cNvCxnSpPr>
            <a:cxnSpLocks/>
            <a:stCxn id="46" idx="5"/>
            <a:endCxn id="52" idx="2"/>
          </p:cNvCxnSpPr>
          <p:nvPr/>
        </p:nvCxnSpPr>
        <p:spPr>
          <a:xfrm>
            <a:off x="5084792" y="5741992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0D85769-8E1E-4048-A448-FC18EF0D4E04}"/>
              </a:ext>
            </a:extLst>
          </p:cNvPr>
          <p:cNvCxnSpPr>
            <a:stCxn id="49" idx="1"/>
            <a:endCxn id="47" idx="0"/>
          </p:cNvCxnSpPr>
          <p:nvPr/>
        </p:nvCxnSpPr>
        <p:spPr>
          <a:xfrm>
            <a:off x="6012159" y="4581129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4F6BC8F-E3FF-45DC-9A5E-EFFA423D3C33}"/>
              </a:ext>
            </a:extLst>
          </p:cNvPr>
          <p:cNvSpPr/>
          <p:nvPr/>
        </p:nvSpPr>
        <p:spPr>
          <a:xfrm>
            <a:off x="5436096" y="645333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1399CA14-976C-4F49-9757-F167A9CF8CA1}"/>
              </a:ext>
            </a:extLst>
          </p:cNvPr>
          <p:cNvCxnSpPr>
            <a:stCxn id="55" idx="3"/>
            <a:endCxn id="52" idx="4"/>
          </p:cNvCxnSpPr>
          <p:nvPr/>
        </p:nvCxnSpPr>
        <p:spPr>
          <a:xfrm flipV="1">
            <a:off x="6012160" y="6165304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7E154D9-3474-4336-9965-0887F79E0783}"/>
              </a:ext>
            </a:extLst>
          </p:cNvPr>
          <p:cNvSpPr txBox="1"/>
          <p:nvPr/>
        </p:nvSpPr>
        <p:spPr>
          <a:xfrm>
            <a:off x="395536" y="5805264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このプロセスで</a:t>
            </a:r>
            <a:r>
              <a:rPr kumimoji="1" lang="en-US" altLang="ja-JP" dirty="0"/>
              <a:t>poetry.txt</a:t>
            </a:r>
            <a:r>
              <a:rPr kumimoji="1" lang="ja-JP" altLang="en-US" dirty="0"/>
              <a:t>が</a:t>
            </a:r>
            <a:endParaRPr kumimoji="1" lang="en-US" altLang="ja-JP" dirty="0"/>
          </a:p>
          <a:p>
            <a:r>
              <a:rPr lang="ja-JP" altLang="en-US" dirty="0"/>
              <a:t>どのように変化したか調べる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3127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405955-FCA7-466D-8E59-BA79FF84B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5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BBCC35-531B-45B1-8FAF-FF86D4D1C8BF}"/>
              </a:ext>
            </a:extLst>
          </p:cNvPr>
          <p:cNvSpPr txBox="1"/>
          <p:nvPr/>
        </p:nvSpPr>
        <p:spPr>
          <a:xfrm>
            <a:off x="179512" y="13407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B2F6A1-0A3C-493B-81CF-D7DF4FE3F35A}"/>
              </a:ext>
            </a:extLst>
          </p:cNvPr>
          <p:cNvSpPr txBox="1"/>
          <p:nvPr/>
        </p:nvSpPr>
        <p:spPr>
          <a:xfrm>
            <a:off x="755576" y="2060848"/>
            <a:ext cx="20842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merge knock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524B9CC-F71A-4270-9611-5E2BB78C68D6}"/>
              </a:ext>
            </a:extLst>
          </p:cNvPr>
          <p:cNvSpPr/>
          <p:nvPr/>
        </p:nvSpPr>
        <p:spPr>
          <a:xfrm>
            <a:off x="4788024" y="31409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CD2104F-730D-4627-BE46-E0D3512368A4}"/>
              </a:ext>
            </a:extLst>
          </p:cNvPr>
          <p:cNvSpPr/>
          <p:nvPr/>
        </p:nvSpPr>
        <p:spPr>
          <a:xfrm>
            <a:off x="5868144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3E9455-8BF1-4C07-A738-10ACE7C34B49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5156800" y="2996952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C64C6191-3A42-48CC-AECE-E252E68E9E02}"/>
              </a:ext>
            </a:extLst>
          </p:cNvPr>
          <p:cNvSpPr/>
          <p:nvPr/>
        </p:nvSpPr>
        <p:spPr>
          <a:xfrm>
            <a:off x="5508103" y="201054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7BE6D6-289F-47F2-B9CF-D30345B0D91D}"/>
              </a:ext>
            </a:extLst>
          </p:cNvPr>
          <p:cNvSpPr/>
          <p:nvPr/>
        </p:nvSpPr>
        <p:spPr>
          <a:xfrm>
            <a:off x="4067943" y="200279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5F78D6B-34AB-4107-AB3E-751CBBBD411F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5004047" y="217971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24DAA9A-9D75-40B5-AA55-71B3F90AF8F6}"/>
              </a:ext>
            </a:extLst>
          </p:cNvPr>
          <p:cNvSpPr/>
          <p:nvPr/>
        </p:nvSpPr>
        <p:spPr>
          <a:xfrm>
            <a:off x="5868144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F55511C-60A9-4BA0-B039-46A81E8AB460}"/>
              </a:ext>
            </a:extLst>
          </p:cNvPr>
          <p:cNvCxnSpPr>
            <a:cxnSpLocks/>
            <a:stCxn id="5" idx="5"/>
            <a:endCxn id="11" idx="2"/>
          </p:cNvCxnSpPr>
          <p:nvPr/>
        </p:nvCxnSpPr>
        <p:spPr>
          <a:xfrm>
            <a:off x="5156800" y="3509744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164558A-F2AA-4EDA-B77D-E3E0F0EF800B}"/>
              </a:ext>
            </a:extLst>
          </p:cNvPr>
          <p:cNvCxnSpPr>
            <a:stCxn id="8" idx="1"/>
            <a:endCxn id="6" idx="0"/>
          </p:cNvCxnSpPr>
          <p:nvPr/>
        </p:nvCxnSpPr>
        <p:spPr>
          <a:xfrm>
            <a:off x="6084167" y="2348881"/>
            <a:ext cx="1" cy="4320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366B9AA3-7FF4-4C37-BA6D-989EB09647CE}"/>
              </a:ext>
            </a:extLst>
          </p:cNvPr>
          <p:cNvSpPr/>
          <p:nvPr/>
        </p:nvSpPr>
        <p:spPr>
          <a:xfrm>
            <a:off x="5508104" y="422108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0E520B57-7654-4CD0-B338-3F3B37E46291}"/>
              </a:ext>
            </a:extLst>
          </p:cNvPr>
          <p:cNvCxnSpPr>
            <a:stCxn id="14" idx="3"/>
            <a:endCxn id="11" idx="4"/>
          </p:cNvCxnSpPr>
          <p:nvPr/>
        </p:nvCxnSpPr>
        <p:spPr>
          <a:xfrm flipV="1">
            <a:off x="6084168" y="3933056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C950B5D4-9990-4301-A5CD-B5CA0C80B84D}"/>
              </a:ext>
            </a:extLst>
          </p:cNvPr>
          <p:cNvSpPr/>
          <p:nvPr/>
        </p:nvSpPr>
        <p:spPr>
          <a:xfrm>
            <a:off x="7668344" y="310386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DDBD088-1A4B-4B0C-9EDD-22A90066DA22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6300192" y="2996952"/>
            <a:ext cx="1368152" cy="32293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D687C12-6B40-4680-90E5-EA8CBDFFC0C9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6300192" y="3319890"/>
            <a:ext cx="1368152" cy="39714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爆発: 8 pt 18">
            <a:extLst>
              <a:ext uri="{FF2B5EF4-FFF2-40B4-BE49-F238E27FC236}">
                <a16:creationId xmlns:a16="http://schemas.microsoft.com/office/drawing/2014/main" id="{8102058C-F241-4452-9572-FFEC314F0795}"/>
              </a:ext>
            </a:extLst>
          </p:cNvPr>
          <p:cNvSpPr/>
          <p:nvPr/>
        </p:nvSpPr>
        <p:spPr>
          <a:xfrm>
            <a:off x="6660232" y="2852936"/>
            <a:ext cx="914400" cy="91440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64CEF3-3E5E-40DE-918B-14EDDDDC5889}"/>
              </a:ext>
            </a:extLst>
          </p:cNvPr>
          <p:cNvSpPr txBox="1"/>
          <p:nvPr/>
        </p:nvSpPr>
        <p:spPr>
          <a:xfrm>
            <a:off x="6804248" y="24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衝突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326572A-CFCA-4BF6-92DD-0E5DEB567551}"/>
              </a:ext>
            </a:extLst>
          </p:cNvPr>
          <p:cNvSpPr txBox="1"/>
          <p:nvPr/>
        </p:nvSpPr>
        <p:spPr>
          <a:xfrm>
            <a:off x="107504" y="4797152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衝突の解決とコミット</a:t>
            </a:r>
            <a:endParaRPr lang="en-US" altLang="ja-JP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920E44F-2E25-4EB2-8AFF-CF61301DDC5B}"/>
              </a:ext>
            </a:extLst>
          </p:cNvPr>
          <p:cNvSpPr txBox="1"/>
          <p:nvPr/>
        </p:nvSpPr>
        <p:spPr>
          <a:xfrm>
            <a:off x="683568" y="5517232"/>
            <a:ext cx="28440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add poetry.txt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git commit -m "knock"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44FD7B6-0D8F-4C3A-A38D-EDE7715863FA}"/>
              </a:ext>
            </a:extLst>
          </p:cNvPr>
          <p:cNvSpPr txBox="1"/>
          <p:nvPr/>
        </p:nvSpPr>
        <p:spPr>
          <a:xfrm>
            <a:off x="107504" y="3356992"/>
            <a:ext cx="3888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potery.txt</a:t>
            </a:r>
            <a:r>
              <a:rPr kumimoji="1" lang="ja-JP" altLang="en-US" sz="2400" dirty="0"/>
              <a:t>をエディタで修正</a:t>
            </a:r>
          </a:p>
        </p:txBody>
      </p:sp>
      <p:sp>
        <p:nvSpPr>
          <p:cNvPr id="25" name="矢印: 下 24">
            <a:extLst>
              <a:ext uri="{FF2B5EF4-FFF2-40B4-BE49-F238E27FC236}">
                <a16:creationId xmlns:a16="http://schemas.microsoft.com/office/drawing/2014/main" id="{83612B0F-B88A-4870-B2F0-22E5A74F9989}"/>
              </a:ext>
            </a:extLst>
          </p:cNvPr>
          <p:cNvSpPr/>
          <p:nvPr/>
        </p:nvSpPr>
        <p:spPr>
          <a:xfrm>
            <a:off x="1547664" y="2708920"/>
            <a:ext cx="432048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2E29947D-66DD-4939-868F-4D7B1A5C92CF}"/>
              </a:ext>
            </a:extLst>
          </p:cNvPr>
          <p:cNvSpPr/>
          <p:nvPr/>
        </p:nvSpPr>
        <p:spPr>
          <a:xfrm>
            <a:off x="1547664" y="4077072"/>
            <a:ext cx="432048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215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8BF2E-61BB-4777-8EBB-500E783E9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0A3146F7-09E0-42AC-8857-44F9F9653CB9}"/>
              </a:ext>
            </a:extLst>
          </p:cNvPr>
          <p:cNvSpPr/>
          <p:nvPr/>
        </p:nvSpPr>
        <p:spPr>
          <a:xfrm>
            <a:off x="2123728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B51663A-A128-456A-9C7E-4F39B1D0CCD0}"/>
              </a:ext>
            </a:extLst>
          </p:cNvPr>
          <p:cNvSpPr/>
          <p:nvPr/>
        </p:nvSpPr>
        <p:spPr>
          <a:xfrm>
            <a:off x="3203848" y="414908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3487CB-E9E2-40D3-87F9-0609E5860732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2492504" y="4365104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FF43C1FC-BEA9-4AA3-ACB1-1B8FD113EED8}"/>
              </a:ext>
            </a:extLst>
          </p:cNvPr>
          <p:cNvSpPr/>
          <p:nvPr/>
        </p:nvSpPr>
        <p:spPr>
          <a:xfrm>
            <a:off x="4427984" y="35513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BAD5CB6-49B5-4807-BF9C-12630DFC6BF8}"/>
              </a:ext>
            </a:extLst>
          </p:cNvPr>
          <p:cNvSpPr/>
          <p:nvPr/>
        </p:nvSpPr>
        <p:spPr>
          <a:xfrm>
            <a:off x="2987824" y="354356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18EBF41-0855-4AE8-A343-86B35EBE74D9}"/>
              </a:ext>
            </a:extLst>
          </p:cNvPr>
          <p:cNvCxnSpPr>
            <a:cxnSpLocks/>
            <a:stCxn id="7" idx="3"/>
            <a:endCxn id="6" idx="2"/>
          </p:cNvCxnSpPr>
          <p:nvPr/>
        </p:nvCxnSpPr>
        <p:spPr>
          <a:xfrm flipV="1">
            <a:off x="3923928" y="3720480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78221562-CAA1-4287-A472-413DC280DCEF}"/>
              </a:ext>
            </a:extLst>
          </p:cNvPr>
          <p:cNvSpPr/>
          <p:nvPr/>
        </p:nvSpPr>
        <p:spPr>
          <a:xfrm>
            <a:off x="3203848" y="48691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ED2A60-00C1-4779-968D-F84DB98AAA29}"/>
              </a:ext>
            </a:extLst>
          </p:cNvPr>
          <p:cNvCxnSpPr>
            <a:cxnSpLocks/>
            <a:stCxn id="3" idx="5"/>
            <a:endCxn id="9" idx="2"/>
          </p:cNvCxnSpPr>
          <p:nvPr/>
        </p:nvCxnSpPr>
        <p:spPr>
          <a:xfrm>
            <a:off x="2492504" y="4877896"/>
            <a:ext cx="711344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12F051B1-AFA8-4CEB-9122-0D22F8283ECB}"/>
              </a:ext>
            </a:extLst>
          </p:cNvPr>
          <p:cNvSpPr/>
          <p:nvPr/>
        </p:nvSpPr>
        <p:spPr>
          <a:xfrm>
            <a:off x="2843808" y="55892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knock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9146969-6714-4846-B325-20D841FBFA76}"/>
              </a:ext>
            </a:extLst>
          </p:cNvPr>
          <p:cNvCxnSpPr>
            <a:stCxn id="12" idx="3"/>
            <a:endCxn id="9" idx="4"/>
          </p:cNvCxnSpPr>
          <p:nvPr/>
        </p:nvCxnSpPr>
        <p:spPr>
          <a:xfrm flipV="1">
            <a:off x="3419872" y="530120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B05286AD-5CFE-4A3C-85D3-DBD3E9419C2D}"/>
              </a:ext>
            </a:extLst>
          </p:cNvPr>
          <p:cNvSpPr/>
          <p:nvPr/>
        </p:nvSpPr>
        <p:spPr>
          <a:xfrm>
            <a:off x="4427984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7187DB5-3F78-48AE-A06D-933E5B03B769}"/>
              </a:ext>
            </a:extLst>
          </p:cNvPr>
          <p:cNvCxnSpPr>
            <a:cxnSpLocks/>
            <a:stCxn id="4" idx="6"/>
            <a:endCxn id="14" idx="1"/>
          </p:cNvCxnSpPr>
          <p:nvPr/>
        </p:nvCxnSpPr>
        <p:spPr>
          <a:xfrm>
            <a:off x="3635896" y="4365104"/>
            <a:ext cx="855360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1345098-9F7B-453C-B040-851B253514C1}"/>
              </a:ext>
            </a:extLst>
          </p:cNvPr>
          <p:cNvCxnSpPr>
            <a:cxnSpLocks/>
            <a:stCxn id="9" idx="6"/>
            <a:endCxn id="14" idx="3"/>
          </p:cNvCxnSpPr>
          <p:nvPr/>
        </p:nvCxnSpPr>
        <p:spPr>
          <a:xfrm flipV="1">
            <a:off x="3635896" y="4877896"/>
            <a:ext cx="855360" cy="2072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B5D98876-4B00-4864-BDE1-DC9359A4A59B}"/>
              </a:ext>
            </a:extLst>
          </p:cNvPr>
          <p:cNvCxnSpPr>
            <a:stCxn id="6" idx="1"/>
            <a:endCxn id="14" idx="0"/>
          </p:cNvCxnSpPr>
          <p:nvPr/>
        </p:nvCxnSpPr>
        <p:spPr>
          <a:xfrm rot="5400000">
            <a:off x="4514292" y="4019364"/>
            <a:ext cx="619472" cy="3600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0016D2E-27B1-4430-A26F-B67D38296D3A}"/>
              </a:ext>
            </a:extLst>
          </p:cNvPr>
          <p:cNvSpPr txBox="1"/>
          <p:nvPr/>
        </p:nvSpPr>
        <p:spPr>
          <a:xfrm>
            <a:off x="539552" y="2060848"/>
            <a:ext cx="41104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git log --all --graph --</a:t>
            </a:r>
            <a:r>
              <a:rPr lang="en-US" altLang="ja-JP" dirty="0" err="1">
                <a:latin typeface="Consolas" panose="020B0609020204030204" pitchFamily="49" charset="0"/>
              </a:rPr>
              <a:t>oneline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BAE5B5-A7FD-410D-8815-80B9E2C1D9AA}"/>
              </a:ext>
            </a:extLst>
          </p:cNvPr>
          <p:cNvSpPr txBox="1"/>
          <p:nvPr/>
        </p:nvSpPr>
        <p:spPr>
          <a:xfrm>
            <a:off x="179512" y="134076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マージされた「歴史」を確認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93692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497C2B-A3A1-43FF-89A2-CD3BD6511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F211C5-8740-4ADC-AEE2-D4BEC9C92350}"/>
              </a:ext>
            </a:extLst>
          </p:cNvPr>
          <p:cNvSpPr txBox="1"/>
          <p:nvPr/>
        </p:nvSpPr>
        <p:spPr>
          <a:xfrm>
            <a:off x="179512" y="9807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99D900-1E53-4D94-A458-02E2522D9028}"/>
              </a:ext>
            </a:extLst>
          </p:cNvPr>
          <p:cNvSpPr txBox="1"/>
          <p:nvPr/>
        </p:nvSpPr>
        <p:spPr>
          <a:xfrm>
            <a:off x="467544" y="1556792"/>
            <a:ext cx="854272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git clone https://github.com/appi-github/rebase-history-sample.git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rebase-history-sample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E4C35083-4C23-47CD-9DAB-8D9CF5085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1AA351C1-BAD9-4D8D-A064-DEF21075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9F25C9-65CC-43B5-B9B8-4865560A15E5}"/>
              </a:ext>
            </a:extLst>
          </p:cNvPr>
          <p:cNvSpPr txBox="1"/>
          <p:nvPr/>
        </p:nvSpPr>
        <p:spPr>
          <a:xfrm>
            <a:off x="1979712" y="43651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10" name="Picture 2" descr="家のイラスト7">
            <a:extLst>
              <a:ext uri="{FF2B5EF4-FFF2-40B4-BE49-F238E27FC236}">
                <a16:creationId xmlns:a16="http://schemas.microsoft.com/office/drawing/2014/main" id="{E3B5E8B7-13B8-4C93-AD6F-2963CCB05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0506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E8A94E8-D143-4A4E-A9A6-19115744132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1529662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フォルダのイラスト">
            <a:extLst>
              <a:ext uri="{FF2B5EF4-FFF2-40B4-BE49-F238E27FC236}">
                <a16:creationId xmlns:a16="http://schemas.microsoft.com/office/drawing/2014/main" id="{6447FEA8-A94B-43AA-A8A5-CA621631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5AB8CEA-52B8-4C6C-B6BB-D083AE0B7664}"/>
              </a:ext>
            </a:extLst>
          </p:cNvPr>
          <p:cNvCxnSpPr>
            <a:endCxn id="12" idx="1"/>
          </p:cNvCxnSpPr>
          <p:nvPr/>
        </p:nvCxnSpPr>
        <p:spPr>
          <a:xfrm>
            <a:off x="2753798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AABB41-28C0-402F-B166-E3EA7BDEC837}"/>
              </a:ext>
            </a:extLst>
          </p:cNvPr>
          <p:cNvSpPr txBox="1"/>
          <p:nvPr/>
        </p:nvSpPr>
        <p:spPr>
          <a:xfrm>
            <a:off x="2843808" y="436510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rebase-history-sample</a:t>
            </a:r>
            <a:endParaRPr kumimoji="1" lang="ja-JP" alt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485139D9-488A-4F60-9569-E51B6718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0050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手を上げている男の子のイラスト">
            <a:extLst>
              <a:ext uri="{FF2B5EF4-FFF2-40B4-BE49-F238E27FC236}">
                <a16:creationId xmlns:a16="http://schemas.microsoft.com/office/drawing/2014/main" id="{28B64B11-71C6-44E6-A8DE-091674FC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2849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7D8AB24-3DCD-4933-B8F1-AE257CDC3A1C}"/>
              </a:ext>
            </a:extLst>
          </p:cNvPr>
          <p:cNvSpPr txBox="1"/>
          <p:nvPr/>
        </p:nvSpPr>
        <p:spPr>
          <a:xfrm>
            <a:off x="3923928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76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BB4E76-0EB3-4665-97B5-3410C57235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2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DCA59852-1544-469E-8FF1-DFCADB891262}"/>
              </a:ext>
            </a:extLst>
          </p:cNvPr>
          <p:cNvSpPr/>
          <p:nvPr/>
        </p:nvSpPr>
        <p:spPr>
          <a:xfrm>
            <a:off x="97160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DC5C593-98F9-4062-A9C9-FAC7FBF45B43}"/>
              </a:ext>
            </a:extLst>
          </p:cNvPr>
          <p:cNvSpPr/>
          <p:nvPr/>
        </p:nvSpPr>
        <p:spPr>
          <a:xfrm>
            <a:off x="313184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2EB57B9-79DC-41FE-9B86-E9F157B6A0A8}"/>
              </a:ext>
            </a:extLst>
          </p:cNvPr>
          <p:cNvSpPr/>
          <p:nvPr/>
        </p:nvSpPr>
        <p:spPr>
          <a:xfrm>
            <a:off x="529208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8CD53D77-36AD-474D-9F59-65D5E13C6D6C}"/>
              </a:ext>
            </a:extLst>
          </p:cNvPr>
          <p:cNvSpPr/>
          <p:nvPr/>
        </p:nvSpPr>
        <p:spPr>
          <a:xfrm>
            <a:off x="745232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0CB9AC1-11BC-47C6-B6F6-077AF34CF8E5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140364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F0B281F-3683-42CD-9DF9-EC7BE1AD346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6388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5CEB17F-BC9C-49AC-82B9-C3B56CB00FF3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72412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36C086D5-FB71-4FF5-9EDA-BC18E5DB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寝起きのイラスト「爽やかに起きる男性」">
            <a:extLst>
              <a:ext uri="{FF2B5EF4-FFF2-40B4-BE49-F238E27FC236}">
                <a16:creationId xmlns:a16="http://schemas.microsoft.com/office/drawing/2014/main" id="{00B68D7B-A7F4-4484-894D-1004D58B3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81CA65-0D97-459D-BD60-C9196BFDBEEA}"/>
              </a:ext>
            </a:extLst>
          </p:cNvPr>
          <p:cNvSpPr txBox="1"/>
          <p:nvPr/>
        </p:nvSpPr>
        <p:spPr>
          <a:xfrm>
            <a:off x="395536" y="5661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二人が目を覚ます</a:t>
            </a:r>
          </a:p>
        </p:txBody>
      </p:sp>
      <p:pic>
        <p:nvPicPr>
          <p:cNvPr id="5126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50DBC353-5023-497E-BA8D-2D045E6B0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1008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9F2ECFD-C7F1-4A81-884B-32C8D6767082}"/>
              </a:ext>
            </a:extLst>
          </p:cNvPr>
          <p:cNvSpPr txBox="1"/>
          <p:nvPr/>
        </p:nvSpPr>
        <p:spPr>
          <a:xfrm>
            <a:off x="2123728" y="47971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アイスがまだある</a:t>
            </a:r>
          </a:p>
        </p:txBody>
      </p:sp>
      <p:pic>
        <p:nvPicPr>
          <p:cNvPr id="5128" name="Picture 8" descr="アイスのコーンのイラスト（コーン1）">
            <a:extLst>
              <a:ext uri="{FF2B5EF4-FFF2-40B4-BE49-F238E27FC236}">
                <a16:creationId xmlns:a16="http://schemas.microsoft.com/office/drawing/2014/main" id="{F3F8050D-831A-4D4E-8BE4-AC4FE4FF9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065132" y="3864662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34FE126-85FB-4879-A364-0BE094E7CD6F}"/>
              </a:ext>
            </a:extLst>
          </p:cNvPr>
          <p:cNvCxnSpPr/>
          <p:nvPr/>
        </p:nvCxnSpPr>
        <p:spPr>
          <a:xfrm flipV="1">
            <a:off x="5436096" y="3501008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F202BAE-BE02-4A01-9BE1-5950CCD1BACF}"/>
              </a:ext>
            </a:extLst>
          </p:cNvPr>
          <p:cNvCxnSpPr>
            <a:cxnSpLocks/>
          </p:cNvCxnSpPr>
          <p:nvPr/>
        </p:nvCxnSpPr>
        <p:spPr>
          <a:xfrm flipV="1">
            <a:off x="5580112" y="3645024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71225D0-FB7C-4F84-B8DF-5344930F9203}"/>
              </a:ext>
            </a:extLst>
          </p:cNvPr>
          <p:cNvCxnSpPr>
            <a:cxnSpLocks/>
          </p:cNvCxnSpPr>
          <p:nvPr/>
        </p:nvCxnSpPr>
        <p:spPr>
          <a:xfrm flipV="1">
            <a:off x="5724128" y="3861048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746F0D4-1712-4174-BAFE-1F83B575CBC4}"/>
              </a:ext>
            </a:extLst>
          </p:cNvPr>
          <p:cNvSpPr txBox="1"/>
          <p:nvPr/>
        </p:nvSpPr>
        <p:spPr>
          <a:xfrm>
            <a:off x="4499699" y="47971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アイスが消えた</a:t>
            </a:r>
          </a:p>
        </p:txBody>
      </p:sp>
      <p:pic>
        <p:nvPicPr>
          <p:cNvPr id="5130" name="Picture 10" descr="スキップする学生のイラスト（男子）">
            <a:extLst>
              <a:ext uri="{FF2B5EF4-FFF2-40B4-BE49-F238E27FC236}">
                <a16:creationId xmlns:a16="http://schemas.microsoft.com/office/drawing/2014/main" id="{83F7DA4D-9FAF-46AF-B2B4-FB101F053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3645024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4DC707-ED79-4B28-BFE5-14CDA0442490}"/>
              </a:ext>
            </a:extLst>
          </p:cNvPr>
          <p:cNvSpPr txBox="1"/>
          <p:nvPr/>
        </p:nvSpPr>
        <p:spPr>
          <a:xfrm>
            <a:off x="6876256" y="48691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ボブが登校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BF1B4E4-8E68-4CA2-B7A0-4873F41ECC2B}"/>
              </a:ext>
            </a:extLst>
          </p:cNvPr>
          <p:cNvSpPr/>
          <p:nvPr/>
        </p:nvSpPr>
        <p:spPr>
          <a:xfrm>
            <a:off x="197971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FDCBBEC0-521D-4C4F-AF49-4659A388D7AD}"/>
              </a:ext>
            </a:extLst>
          </p:cNvPr>
          <p:cNvSpPr/>
          <p:nvPr/>
        </p:nvSpPr>
        <p:spPr>
          <a:xfrm>
            <a:off x="4067944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32EE972C-C2E9-44E0-9A5C-F2642D77728C}"/>
              </a:ext>
            </a:extLst>
          </p:cNvPr>
          <p:cNvSpPr/>
          <p:nvPr/>
        </p:nvSpPr>
        <p:spPr>
          <a:xfrm>
            <a:off x="630019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CD914A-72E8-4A47-A251-F443BD2E9B86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649EB1B-B227-4D5F-A1B7-6F33CB3A9AF0}"/>
              </a:ext>
            </a:extLst>
          </p:cNvPr>
          <p:cNvSpPr txBox="1"/>
          <p:nvPr/>
        </p:nvSpPr>
        <p:spPr>
          <a:xfrm>
            <a:off x="755576" y="1916832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14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1F3CED2-1A0E-441D-BE40-80BA6AF5C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4197BF-899F-4677-BEE9-4CE0DDBD2498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ブランチの作成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A70606-18DD-43AB-9CE7-5BDB36162F78}"/>
              </a:ext>
            </a:extLst>
          </p:cNvPr>
          <p:cNvSpPr txBox="1"/>
          <p:nvPr/>
        </p:nvSpPr>
        <p:spPr>
          <a:xfrm>
            <a:off x="755576" y="1916832"/>
            <a:ext cx="427552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branch start origin/start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371245E-090B-4C25-B0D1-550C02E4426D}"/>
              </a:ext>
            </a:extLst>
          </p:cNvPr>
          <p:cNvSpPr/>
          <p:nvPr/>
        </p:nvSpPr>
        <p:spPr>
          <a:xfrm>
            <a:off x="104360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41AE0E0-848B-49C2-81D2-5F1540E73996}"/>
              </a:ext>
            </a:extLst>
          </p:cNvPr>
          <p:cNvSpPr/>
          <p:nvPr/>
        </p:nvSpPr>
        <p:spPr>
          <a:xfrm>
            <a:off x="320384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E551442-2DE4-4E8E-A560-207B1E5E45C2}"/>
              </a:ext>
            </a:extLst>
          </p:cNvPr>
          <p:cNvSpPr/>
          <p:nvPr/>
        </p:nvSpPr>
        <p:spPr>
          <a:xfrm>
            <a:off x="536408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169EAAD-1D57-4C42-A659-D47BE284511E}"/>
              </a:ext>
            </a:extLst>
          </p:cNvPr>
          <p:cNvSpPr/>
          <p:nvPr/>
        </p:nvSpPr>
        <p:spPr>
          <a:xfrm>
            <a:off x="7524328" y="35010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97B3A49-60C7-4709-ACBC-52AB71E6462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75656" y="37170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D702E14-FE18-445A-9118-6D55DBA1AFC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635896" y="37170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6F32BEC-FD47-4A6C-8F5C-5D6F1BB53D2D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796136" y="371703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F1314460-67FE-4CCF-B9CA-B41D9B359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293096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寝起きのイラスト「爽やかに起きる男性」">
            <a:extLst>
              <a:ext uri="{FF2B5EF4-FFF2-40B4-BE49-F238E27FC236}">
                <a16:creationId xmlns:a16="http://schemas.microsoft.com/office/drawing/2014/main" id="{CE24345F-5CA8-4BE8-A605-A9AFC2671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22920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C26BD90-E03C-4C2B-9DFF-B12763597A6C}"/>
              </a:ext>
            </a:extLst>
          </p:cNvPr>
          <p:cNvSpPr txBox="1"/>
          <p:nvPr/>
        </p:nvSpPr>
        <p:spPr>
          <a:xfrm>
            <a:off x="467544" y="638132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二人が目を覚ます</a:t>
            </a:r>
          </a:p>
        </p:txBody>
      </p:sp>
      <p:pic>
        <p:nvPicPr>
          <p:cNvPr id="15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F2DB3D5E-C8F0-45FF-82A9-10592FBD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8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308F80E-20BE-45C0-89B6-68D1961BEF48}"/>
              </a:ext>
            </a:extLst>
          </p:cNvPr>
          <p:cNvSpPr txBox="1"/>
          <p:nvPr/>
        </p:nvSpPr>
        <p:spPr>
          <a:xfrm>
            <a:off x="2195736" y="551723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アイスがまだある</a:t>
            </a:r>
          </a:p>
        </p:txBody>
      </p:sp>
      <p:pic>
        <p:nvPicPr>
          <p:cNvPr id="17" name="Picture 8" descr="アイスのコーンのイラスト（コーン1）">
            <a:extLst>
              <a:ext uri="{FF2B5EF4-FFF2-40B4-BE49-F238E27FC236}">
                <a16:creationId xmlns:a16="http://schemas.microsoft.com/office/drawing/2014/main" id="{38BCF79C-4DE8-4A18-9D6E-50E88C2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137140" y="4584742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CC8E895-BC15-454E-8EBC-95491969192C}"/>
              </a:ext>
            </a:extLst>
          </p:cNvPr>
          <p:cNvCxnSpPr/>
          <p:nvPr/>
        </p:nvCxnSpPr>
        <p:spPr>
          <a:xfrm flipV="1">
            <a:off x="5508104" y="4221088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CF78B9A-DF7F-4EFD-B013-1018065F4025}"/>
              </a:ext>
            </a:extLst>
          </p:cNvPr>
          <p:cNvCxnSpPr>
            <a:cxnSpLocks/>
          </p:cNvCxnSpPr>
          <p:nvPr/>
        </p:nvCxnSpPr>
        <p:spPr>
          <a:xfrm flipV="1">
            <a:off x="5652120" y="4365104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F4B5281-63E8-4D03-8C37-ECEB85E2501B}"/>
              </a:ext>
            </a:extLst>
          </p:cNvPr>
          <p:cNvCxnSpPr>
            <a:cxnSpLocks/>
          </p:cNvCxnSpPr>
          <p:nvPr/>
        </p:nvCxnSpPr>
        <p:spPr>
          <a:xfrm flipV="1">
            <a:off x="5796136" y="4581128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48C00EB-5F7F-48A5-8BB4-C6B885EFC643}"/>
              </a:ext>
            </a:extLst>
          </p:cNvPr>
          <p:cNvSpPr txBox="1"/>
          <p:nvPr/>
        </p:nvSpPr>
        <p:spPr>
          <a:xfrm>
            <a:off x="4571707" y="55172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アイスが消えた</a:t>
            </a:r>
          </a:p>
        </p:txBody>
      </p:sp>
      <p:pic>
        <p:nvPicPr>
          <p:cNvPr id="22" name="Picture 10" descr="スキップする学生のイラスト（男子）">
            <a:extLst>
              <a:ext uri="{FF2B5EF4-FFF2-40B4-BE49-F238E27FC236}">
                <a16:creationId xmlns:a16="http://schemas.microsoft.com/office/drawing/2014/main" id="{70D79205-50D9-491C-87FB-5C3222F21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365104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15BDF31-0947-44B2-9939-A2B8655C5831}"/>
              </a:ext>
            </a:extLst>
          </p:cNvPr>
          <p:cNvSpPr txBox="1"/>
          <p:nvPr/>
        </p:nvSpPr>
        <p:spPr>
          <a:xfrm>
            <a:off x="6948264" y="55892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ボブが登校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8F0ACE1-3354-43C6-96F9-C31F69794ED6}"/>
              </a:ext>
            </a:extLst>
          </p:cNvPr>
          <p:cNvSpPr/>
          <p:nvPr/>
        </p:nvSpPr>
        <p:spPr>
          <a:xfrm>
            <a:off x="2051720" y="44731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E939E6AF-8161-4184-B65F-D9D2EEB54B48}"/>
              </a:ext>
            </a:extLst>
          </p:cNvPr>
          <p:cNvSpPr/>
          <p:nvPr/>
        </p:nvSpPr>
        <p:spPr>
          <a:xfrm>
            <a:off x="4139952" y="44731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EDC8BE06-012F-4243-B8B4-836B9E29A70E}"/>
              </a:ext>
            </a:extLst>
          </p:cNvPr>
          <p:cNvSpPr/>
          <p:nvPr/>
        </p:nvSpPr>
        <p:spPr>
          <a:xfrm>
            <a:off x="6372200" y="447311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DE606042-1ED8-42D3-86CB-35ADAF2EFF83}"/>
              </a:ext>
            </a:extLst>
          </p:cNvPr>
          <p:cNvSpPr/>
          <p:nvPr/>
        </p:nvSpPr>
        <p:spPr>
          <a:xfrm>
            <a:off x="7668344" y="27089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FDA3092-86B7-4E3D-9ECA-E266C4F9B8AD}"/>
              </a:ext>
            </a:extLst>
          </p:cNvPr>
          <p:cNvSpPr/>
          <p:nvPr/>
        </p:nvSpPr>
        <p:spPr>
          <a:xfrm>
            <a:off x="6228184" y="270117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7645021-C87A-4493-A24B-C5AB42B3CBD4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7164288" y="287808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0CD0B9D-7A4E-4CF7-B217-87BE55AD5F9B}"/>
              </a:ext>
            </a:extLst>
          </p:cNvPr>
          <p:cNvCxnSpPr>
            <a:cxnSpLocks/>
            <a:stCxn id="27" idx="1"/>
            <a:endCxn id="8" idx="0"/>
          </p:cNvCxnSpPr>
          <p:nvPr/>
        </p:nvCxnSpPr>
        <p:spPr>
          <a:xfrm rot="5400000">
            <a:off x="7765504" y="3022104"/>
            <a:ext cx="453752" cy="504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597719C2-D117-40B3-9C56-86FA1F6A2149}"/>
              </a:ext>
            </a:extLst>
          </p:cNvPr>
          <p:cNvSpPr/>
          <p:nvPr/>
        </p:nvSpPr>
        <p:spPr>
          <a:xfrm>
            <a:off x="683568" y="27089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1A0E493-F632-428B-8C4A-33635D2C0891}"/>
              </a:ext>
            </a:extLst>
          </p:cNvPr>
          <p:cNvCxnSpPr>
            <a:stCxn id="33" idx="1"/>
            <a:endCxn id="5" idx="0"/>
          </p:cNvCxnSpPr>
          <p:nvPr/>
        </p:nvCxnSpPr>
        <p:spPr>
          <a:xfrm>
            <a:off x="1259632" y="3047256"/>
            <a:ext cx="0" cy="4537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97FC71-27D3-4B4C-904B-CF82848D7064}"/>
              </a:ext>
            </a:extLst>
          </p:cNvPr>
          <p:cNvSpPr txBox="1"/>
          <p:nvPr/>
        </p:nvSpPr>
        <p:spPr>
          <a:xfrm>
            <a:off x="1979712" y="27089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歴史改変の起点にする</a:t>
            </a:r>
          </a:p>
        </p:txBody>
      </p:sp>
    </p:spTree>
    <p:extLst>
      <p:ext uri="{BB962C8B-B14F-4D97-AF65-F5344CB8AC3E}">
        <p14:creationId xmlns:p14="http://schemas.microsoft.com/office/powerpoint/2010/main" val="242050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0452D4-B00F-4758-84CC-2DBFFC7FD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4A03FA-66A5-464E-BFB5-6C2D7715EC05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歴史改変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55A9D9-4D3A-4498-8153-F207810EF63A}"/>
              </a:ext>
            </a:extLst>
          </p:cNvPr>
          <p:cNvSpPr txBox="1"/>
          <p:nvPr/>
        </p:nvSpPr>
        <p:spPr>
          <a:xfrm>
            <a:off x="683568" y="1772816"/>
            <a:ext cx="286488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rebase 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i</a:t>
            </a:r>
            <a:r>
              <a:rPr kumimoji="1" lang="en-US" altLang="ja-JP" sz="2000" dirty="0">
                <a:latin typeface="Consolas" panose="020B0609020204030204" pitchFamily="49" charset="0"/>
              </a:rPr>
              <a:t> start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7BC3085-F323-40B9-AAA7-E7D87702F608}"/>
              </a:ext>
            </a:extLst>
          </p:cNvPr>
          <p:cNvSpPr/>
          <p:nvPr/>
        </p:nvSpPr>
        <p:spPr>
          <a:xfrm>
            <a:off x="97160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D8E0F90-B0B4-4D37-BE82-D68E462E111B}"/>
              </a:ext>
            </a:extLst>
          </p:cNvPr>
          <p:cNvSpPr/>
          <p:nvPr/>
        </p:nvSpPr>
        <p:spPr>
          <a:xfrm>
            <a:off x="313184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809B50D-9761-4302-AA83-520A390FBC4A}"/>
              </a:ext>
            </a:extLst>
          </p:cNvPr>
          <p:cNvSpPr/>
          <p:nvPr/>
        </p:nvSpPr>
        <p:spPr>
          <a:xfrm>
            <a:off x="529208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3A5B115-AF2C-40E9-B723-0F8C047D3B07}"/>
              </a:ext>
            </a:extLst>
          </p:cNvPr>
          <p:cNvSpPr/>
          <p:nvPr/>
        </p:nvSpPr>
        <p:spPr>
          <a:xfrm>
            <a:off x="7452320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FD1AB05-4CDF-4B5B-94A6-102326636965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03648" y="386104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CE22236-7842-4A9C-A1D6-7C18C5594CCB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563888" y="386104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CD37E01-00C7-4DB7-834F-6F8DE29EB4B4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724128" y="3861048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4DB1E907-9FBF-411A-9506-2566FE61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437112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3098834A-75BC-4A1B-9A38-4712AD4D5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65104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アイスのコーンのイラスト（コーン1）">
            <a:extLst>
              <a:ext uri="{FF2B5EF4-FFF2-40B4-BE49-F238E27FC236}">
                <a16:creationId xmlns:a16="http://schemas.microsoft.com/office/drawing/2014/main" id="{2A245324-3658-4A8C-A5B4-34D3D64E5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065132" y="4728758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3E00EAD-D5B8-405D-82DC-F401F1C284D6}"/>
              </a:ext>
            </a:extLst>
          </p:cNvPr>
          <p:cNvCxnSpPr/>
          <p:nvPr/>
        </p:nvCxnSpPr>
        <p:spPr>
          <a:xfrm flipV="1">
            <a:off x="5436096" y="4365104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636826E-246A-4EC0-8C15-2C4B39BE5039}"/>
              </a:ext>
            </a:extLst>
          </p:cNvPr>
          <p:cNvCxnSpPr>
            <a:cxnSpLocks/>
          </p:cNvCxnSpPr>
          <p:nvPr/>
        </p:nvCxnSpPr>
        <p:spPr>
          <a:xfrm flipV="1">
            <a:off x="5580112" y="4509120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B96FE0B-CEBB-4066-825A-815B5A45C3F3}"/>
              </a:ext>
            </a:extLst>
          </p:cNvPr>
          <p:cNvCxnSpPr>
            <a:cxnSpLocks/>
          </p:cNvCxnSpPr>
          <p:nvPr/>
        </p:nvCxnSpPr>
        <p:spPr>
          <a:xfrm flipV="1">
            <a:off x="5724128" y="4725144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0" descr="スキップする学生のイラスト（男子）">
            <a:extLst>
              <a:ext uri="{FF2B5EF4-FFF2-40B4-BE49-F238E27FC236}">
                <a16:creationId xmlns:a16="http://schemas.microsoft.com/office/drawing/2014/main" id="{D0C895C2-2275-4C90-B306-91CF50DA0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09120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E76778D2-7C4C-49E2-BB35-8EC57B84AEDC}"/>
              </a:ext>
            </a:extLst>
          </p:cNvPr>
          <p:cNvSpPr/>
          <p:nvPr/>
        </p:nvSpPr>
        <p:spPr>
          <a:xfrm>
            <a:off x="1979712" y="46171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A3A74AD4-54F8-4E3B-B850-F91A480AFFAE}"/>
              </a:ext>
            </a:extLst>
          </p:cNvPr>
          <p:cNvSpPr/>
          <p:nvPr/>
        </p:nvSpPr>
        <p:spPr>
          <a:xfrm>
            <a:off x="4067944" y="46171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67FE738E-FCF0-4FDB-BE7D-61903E93290D}"/>
              </a:ext>
            </a:extLst>
          </p:cNvPr>
          <p:cNvSpPr/>
          <p:nvPr/>
        </p:nvSpPr>
        <p:spPr>
          <a:xfrm>
            <a:off x="6300192" y="4617132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カーブ 21">
            <a:extLst>
              <a:ext uri="{FF2B5EF4-FFF2-40B4-BE49-F238E27FC236}">
                <a16:creationId xmlns:a16="http://schemas.microsoft.com/office/drawing/2014/main" id="{EE4DA319-1373-4A49-8BF4-CF85CA6D4CC8}"/>
              </a:ext>
            </a:extLst>
          </p:cNvPr>
          <p:cNvSpPr/>
          <p:nvPr/>
        </p:nvSpPr>
        <p:spPr>
          <a:xfrm rot="5400000">
            <a:off x="4680012" y="512676"/>
            <a:ext cx="792088" cy="532859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242" name="Picture 2" descr="歪む時間のイラスト">
            <a:extLst>
              <a:ext uri="{FF2B5EF4-FFF2-40B4-BE49-F238E27FC236}">
                <a16:creationId xmlns:a16="http://schemas.microsoft.com/office/drawing/2014/main" id="{51A04429-65FB-4205-9A3D-2D1562ED0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04864"/>
            <a:ext cx="1152128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32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9D14CE1-CB40-47C6-A6BC-6626F0457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3 – Step 5 &amp;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3832AA-31C1-4F42-8B15-3F559A9F1C2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改変された歴史の確認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5FE9F1-6435-4F9B-8F64-04E502DC538A}"/>
              </a:ext>
            </a:extLst>
          </p:cNvPr>
          <p:cNvSpPr txBox="1"/>
          <p:nvPr/>
        </p:nvSpPr>
        <p:spPr>
          <a:xfrm>
            <a:off x="755576" y="1916832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89947DE-F6AD-4852-87BF-1FCB499C43A5}"/>
              </a:ext>
            </a:extLst>
          </p:cNvPr>
          <p:cNvSpPr/>
          <p:nvPr/>
        </p:nvSpPr>
        <p:spPr>
          <a:xfrm>
            <a:off x="97160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E0D7CC-E30C-42F2-A1A4-55B1B4F48573}"/>
              </a:ext>
            </a:extLst>
          </p:cNvPr>
          <p:cNvSpPr/>
          <p:nvPr/>
        </p:nvSpPr>
        <p:spPr>
          <a:xfrm>
            <a:off x="313184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D31353C7-EA72-4F32-BB0F-A9A4E5DE8D01}"/>
              </a:ext>
            </a:extLst>
          </p:cNvPr>
          <p:cNvSpPr/>
          <p:nvPr/>
        </p:nvSpPr>
        <p:spPr>
          <a:xfrm>
            <a:off x="529208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B0D699-4263-4D57-BC0D-560500380C47}"/>
              </a:ext>
            </a:extLst>
          </p:cNvPr>
          <p:cNvSpPr/>
          <p:nvPr/>
        </p:nvSpPr>
        <p:spPr>
          <a:xfrm>
            <a:off x="7452320" y="278092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A4696A2-EA64-46C7-B189-41B5E7BAAE7C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40364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9E01734-6B9F-4B6A-8181-B6CF5E827B97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56388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9CEAF9-5D72-4A0D-BB8E-1533B28F7E4A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724128" y="2996952"/>
            <a:ext cx="1728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寝起きのイラスト「爽やかに起きる女性」">
            <a:extLst>
              <a:ext uri="{FF2B5EF4-FFF2-40B4-BE49-F238E27FC236}">
                <a16:creationId xmlns:a16="http://schemas.microsoft.com/office/drawing/2014/main" id="{654A9F25-0816-401B-AB8C-7BFFA6111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808382" cy="82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寝起きのイラスト「爽やかに起きる男性」">
            <a:extLst>
              <a:ext uri="{FF2B5EF4-FFF2-40B4-BE49-F238E27FC236}">
                <a16:creationId xmlns:a16="http://schemas.microsoft.com/office/drawing/2014/main" id="{B4534FAA-64EC-48B8-ABDD-55A803E8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509120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2ABBB27-640B-40EC-BD83-AD850744DE54}"/>
              </a:ext>
            </a:extLst>
          </p:cNvPr>
          <p:cNvSpPr txBox="1"/>
          <p:nvPr/>
        </p:nvSpPr>
        <p:spPr>
          <a:xfrm>
            <a:off x="395536" y="566124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二人が目を覚ます</a:t>
            </a:r>
          </a:p>
        </p:txBody>
      </p:sp>
      <p:pic>
        <p:nvPicPr>
          <p:cNvPr id="15" name="Picture 6" descr="アイスクリームのイラスト「ラムレーズン」">
            <a:extLst>
              <a:ext uri="{FF2B5EF4-FFF2-40B4-BE49-F238E27FC236}">
                <a16:creationId xmlns:a16="http://schemas.microsoft.com/office/drawing/2014/main" id="{6E9B829F-C186-4820-A312-D033B72B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501008"/>
            <a:ext cx="662729" cy="9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5E789AE-C3BB-4FC7-9B58-315552131B4A}"/>
              </a:ext>
            </a:extLst>
          </p:cNvPr>
          <p:cNvSpPr txBox="1"/>
          <p:nvPr/>
        </p:nvSpPr>
        <p:spPr>
          <a:xfrm>
            <a:off x="4427984" y="47251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アイスがまだある</a:t>
            </a:r>
          </a:p>
        </p:txBody>
      </p:sp>
      <p:pic>
        <p:nvPicPr>
          <p:cNvPr id="17" name="Picture 8" descr="アイスのコーンのイラスト（コーン1）">
            <a:extLst>
              <a:ext uri="{FF2B5EF4-FFF2-40B4-BE49-F238E27FC236}">
                <a16:creationId xmlns:a16="http://schemas.microsoft.com/office/drawing/2014/main" id="{3603A56F-3BE9-406A-994F-55867FC6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7153364" y="3792652"/>
            <a:ext cx="562712" cy="97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721252A-9196-4CF4-8D40-96F082BDFE37}"/>
              </a:ext>
            </a:extLst>
          </p:cNvPr>
          <p:cNvCxnSpPr/>
          <p:nvPr/>
        </p:nvCxnSpPr>
        <p:spPr>
          <a:xfrm flipV="1">
            <a:off x="7524328" y="3428998"/>
            <a:ext cx="72008" cy="360040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3FC09F8-520D-4BEE-8D12-DF7CF75D4CDE}"/>
              </a:ext>
            </a:extLst>
          </p:cNvPr>
          <p:cNvCxnSpPr>
            <a:cxnSpLocks/>
          </p:cNvCxnSpPr>
          <p:nvPr/>
        </p:nvCxnSpPr>
        <p:spPr>
          <a:xfrm flipV="1">
            <a:off x="7668344" y="3573014"/>
            <a:ext cx="207640" cy="296416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9400ECD-5798-4A60-96B1-5E9411E52D5C}"/>
              </a:ext>
            </a:extLst>
          </p:cNvPr>
          <p:cNvCxnSpPr>
            <a:cxnSpLocks/>
          </p:cNvCxnSpPr>
          <p:nvPr/>
        </p:nvCxnSpPr>
        <p:spPr>
          <a:xfrm flipV="1">
            <a:off x="7812360" y="3789038"/>
            <a:ext cx="343272" cy="160784"/>
          </a:xfrm>
          <a:prstGeom prst="line">
            <a:avLst/>
          </a:prstGeom>
          <a:ln w="7620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2DCBF6-9C96-4775-A8B0-B542D54B3721}"/>
              </a:ext>
            </a:extLst>
          </p:cNvPr>
          <p:cNvSpPr txBox="1"/>
          <p:nvPr/>
        </p:nvSpPr>
        <p:spPr>
          <a:xfrm>
            <a:off x="6587931" y="47251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アイスが消えた</a:t>
            </a:r>
          </a:p>
        </p:txBody>
      </p:sp>
      <p:pic>
        <p:nvPicPr>
          <p:cNvPr id="22" name="Picture 10" descr="スキップする学生のイラスト（男子）">
            <a:extLst>
              <a:ext uri="{FF2B5EF4-FFF2-40B4-BE49-F238E27FC236}">
                <a16:creationId xmlns:a16="http://schemas.microsoft.com/office/drawing/2014/main" id="{2E14EBA7-D3FC-4AD0-ABC5-B2A95E816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1217290" cy="121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B478DA-D614-4A4D-AD5C-838E876D3897}"/>
              </a:ext>
            </a:extLst>
          </p:cNvPr>
          <p:cNvSpPr txBox="1"/>
          <p:nvPr/>
        </p:nvSpPr>
        <p:spPr>
          <a:xfrm>
            <a:off x="2627784" y="47251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ボブが登校</a:t>
            </a:r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DE55CADE-8590-428D-BCD6-A75B9F2A5C51}"/>
              </a:ext>
            </a:extLst>
          </p:cNvPr>
          <p:cNvSpPr/>
          <p:nvPr/>
        </p:nvSpPr>
        <p:spPr>
          <a:xfrm>
            <a:off x="197971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22414F2D-E207-420E-8AD9-BF483AE75E61}"/>
              </a:ext>
            </a:extLst>
          </p:cNvPr>
          <p:cNvSpPr/>
          <p:nvPr/>
        </p:nvSpPr>
        <p:spPr>
          <a:xfrm>
            <a:off x="4067944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3800263A-68B0-4280-AF73-451A9C61775E}"/>
              </a:ext>
            </a:extLst>
          </p:cNvPr>
          <p:cNvSpPr/>
          <p:nvPr/>
        </p:nvSpPr>
        <p:spPr>
          <a:xfrm>
            <a:off x="6300192" y="3753036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8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803938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amend</a:t>
            </a:r>
            <a:r>
              <a:rPr kumimoji="1" lang="ja-JP" altLang="en-US" sz="2400" dirty="0"/>
              <a:t>によりコミットが変更されることを確認する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merge</a:t>
            </a:r>
            <a:r>
              <a:rPr kumimoji="1" lang="ja-JP" altLang="en-US" sz="2400" dirty="0"/>
              <a:t>の衝突を解決する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git rebase</a:t>
            </a:r>
            <a:r>
              <a:rPr lang="ja-JP" altLang="en-US" sz="2400" dirty="0"/>
              <a:t>により歴史を改変する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 rebase</a:t>
            </a:r>
            <a:r>
              <a:rPr kumimoji="1" lang="ja-JP" altLang="en-US" sz="2400" dirty="0"/>
              <a:t>の衝突を解決する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git bisect</a:t>
            </a:r>
            <a:r>
              <a:rPr lang="ja-JP" altLang="en-US" sz="2400" dirty="0"/>
              <a:t>を使ってみる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9EB086F-3926-4BC0-B1F8-B25938D8FC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85C074-6740-4E8C-AF9A-D930CF48814B}"/>
              </a:ext>
            </a:extLst>
          </p:cNvPr>
          <p:cNvSpPr txBox="1"/>
          <p:nvPr/>
        </p:nvSpPr>
        <p:spPr>
          <a:xfrm>
            <a:off x="179512" y="9807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7747B0-FF34-408C-B184-3CADE18BD14B}"/>
              </a:ext>
            </a:extLst>
          </p:cNvPr>
          <p:cNvSpPr txBox="1"/>
          <p:nvPr/>
        </p:nvSpPr>
        <p:spPr>
          <a:xfrm>
            <a:off x="395536" y="1556792"/>
            <a:ext cx="86693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git clone https://github.com/appi-github/rebase-conflict-sample.git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rebase-conflict-sample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579A77E7-F885-4456-9CE2-FEE329B60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167BFF8E-E612-4154-936A-3EC6DE2D1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3D2A15-0031-4BC7-A00A-1C4021BF026E}"/>
              </a:ext>
            </a:extLst>
          </p:cNvPr>
          <p:cNvSpPr txBox="1"/>
          <p:nvPr/>
        </p:nvSpPr>
        <p:spPr>
          <a:xfrm>
            <a:off x="2915816" y="43651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8" name="Picture 2" descr="家のイラスト7">
            <a:extLst>
              <a:ext uri="{FF2B5EF4-FFF2-40B4-BE49-F238E27FC236}">
                <a16:creationId xmlns:a16="http://schemas.microsoft.com/office/drawing/2014/main" id="{527A4508-C796-41D8-AED5-6D3E716B0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E77E3B2-A060-4204-AC41-5146EB0827E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65766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2FAE48AC-E175-49A5-85B1-51C4E3C38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9A043C6-3DC4-44B5-B3C1-0996ABE29247}"/>
              </a:ext>
            </a:extLst>
          </p:cNvPr>
          <p:cNvCxnSpPr>
            <a:endCxn id="10" idx="1"/>
          </p:cNvCxnSpPr>
          <p:nvPr/>
        </p:nvCxnSpPr>
        <p:spPr>
          <a:xfrm>
            <a:off x="3689902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B651736-A691-4708-A07B-77DFADECC55E}"/>
              </a:ext>
            </a:extLst>
          </p:cNvPr>
          <p:cNvSpPr txBox="1"/>
          <p:nvPr/>
        </p:nvSpPr>
        <p:spPr>
          <a:xfrm>
            <a:off x="3779912" y="436510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rebase-conflict-sample</a:t>
            </a:r>
            <a:endParaRPr kumimoji="1" lang="ja-JP" alt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5250CC46-F46D-442B-A648-1629F5867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手を上げている男の子のイラスト">
            <a:extLst>
              <a:ext uri="{FF2B5EF4-FFF2-40B4-BE49-F238E27FC236}">
                <a16:creationId xmlns:a16="http://schemas.microsoft.com/office/drawing/2014/main" id="{F8473B16-C69A-4FD3-B0F5-C42F4904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D5D9BFB-CE8D-4E20-96CF-62D0800A1DC6}"/>
              </a:ext>
            </a:extLst>
          </p:cNvPr>
          <p:cNvSpPr txBox="1"/>
          <p:nvPr/>
        </p:nvSpPr>
        <p:spPr>
          <a:xfrm>
            <a:off x="4860032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36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ABF1273-7DC4-442C-8AB3-D33D5E0EB2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2</a:t>
            </a:r>
            <a:endParaRPr kumimoji="1" lang="ja-JP" altLang="en-US" dirty="0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89BA0C79-BAF9-4F83-841A-1E1BF31856AE}"/>
              </a:ext>
            </a:extLst>
          </p:cNvPr>
          <p:cNvSpPr/>
          <p:nvPr/>
        </p:nvSpPr>
        <p:spPr>
          <a:xfrm>
            <a:off x="1691680" y="516618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C35950EC-20B6-4FFF-8A8B-DA6921B97350}"/>
              </a:ext>
            </a:extLst>
          </p:cNvPr>
          <p:cNvSpPr/>
          <p:nvPr/>
        </p:nvSpPr>
        <p:spPr>
          <a:xfrm>
            <a:off x="2483768" y="4626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84DC334-8C66-4860-AA43-FFBB4FBBC606}"/>
              </a:ext>
            </a:extLst>
          </p:cNvPr>
          <p:cNvSpPr/>
          <p:nvPr/>
        </p:nvSpPr>
        <p:spPr>
          <a:xfrm>
            <a:off x="3563888" y="4626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425619CD-3507-4268-B7DB-D55538A04797}"/>
              </a:ext>
            </a:extLst>
          </p:cNvPr>
          <p:cNvSpPr/>
          <p:nvPr/>
        </p:nvSpPr>
        <p:spPr>
          <a:xfrm>
            <a:off x="2483768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A0D014F0-A687-4BCC-905E-F476CD0D78C7}"/>
              </a:ext>
            </a:extLst>
          </p:cNvPr>
          <p:cNvSpPr/>
          <p:nvPr/>
        </p:nvSpPr>
        <p:spPr>
          <a:xfrm>
            <a:off x="3563888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4543F34-BDEC-4C9D-BD86-60B626410ACD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1937531" y="487185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10F04C1-586A-44B9-A40B-52D90F8532F6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937531" y="541203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C444944-A2FB-48CB-9A03-A569C52A67C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771800" y="477002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168957E-7017-48DD-AE86-6395D2D5D07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71800" y="580526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1DAEC0C-8A26-4A8E-9284-5F3A4D83EAA5}"/>
              </a:ext>
            </a:extLst>
          </p:cNvPr>
          <p:cNvSpPr/>
          <p:nvPr/>
        </p:nvSpPr>
        <p:spPr>
          <a:xfrm>
            <a:off x="4644008" y="463763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547FAFB8-C44E-461F-A467-12E3EB7A59C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851920" y="478165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0022A559-0FF6-4DCC-958A-A8FAB1E2E490}"/>
              </a:ext>
            </a:extLst>
          </p:cNvPr>
          <p:cNvSpPr/>
          <p:nvPr/>
        </p:nvSpPr>
        <p:spPr>
          <a:xfrm>
            <a:off x="4644008" y="566124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A152F47-D28D-4398-A8B3-C305AA822A9A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851920" y="580526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A1ABAB55-D4DD-463E-BCA6-9BAC9C1A95D7}"/>
              </a:ext>
            </a:extLst>
          </p:cNvPr>
          <p:cNvSpPr/>
          <p:nvPr/>
        </p:nvSpPr>
        <p:spPr>
          <a:xfrm>
            <a:off x="4211960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6F2F4E4-6414-4937-8EEF-A8659F8C6421}"/>
              </a:ext>
            </a:extLst>
          </p:cNvPr>
          <p:cNvSpPr/>
          <p:nvPr/>
        </p:nvSpPr>
        <p:spPr>
          <a:xfrm>
            <a:off x="2771800" y="630932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E828F78-5D28-4AA8-AE26-3E490C222D20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707904" y="6486237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9D05FF8-4591-40BB-8BAD-8A3C5C011DE9}"/>
              </a:ext>
            </a:extLst>
          </p:cNvPr>
          <p:cNvCxnSpPr>
            <a:stCxn id="20" idx="1"/>
            <a:endCxn id="16" idx="0"/>
          </p:cNvCxnSpPr>
          <p:nvPr/>
        </p:nvCxnSpPr>
        <p:spPr>
          <a:xfrm>
            <a:off x="4788024" y="4271392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C00EB0EC-D690-4A4C-B830-3E0ADA9F97AE}"/>
              </a:ext>
            </a:extLst>
          </p:cNvPr>
          <p:cNvSpPr/>
          <p:nvPr/>
        </p:nvSpPr>
        <p:spPr>
          <a:xfrm>
            <a:off x="4211960" y="63093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79449F2-0071-4BAB-A15F-EF7A5C0F31BA}"/>
              </a:ext>
            </a:extLst>
          </p:cNvPr>
          <p:cNvCxnSpPr>
            <a:stCxn id="25" idx="3"/>
            <a:endCxn id="18" idx="4"/>
          </p:cNvCxnSpPr>
          <p:nvPr/>
        </p:nvCxnSpPr>
        <p:spPr>
          <a:xfrm flipV="1">
            <a:off x="4788024" y="594928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1 つの角を切り取り 1 つの角を丸める 27">
            <a:extLst>
              <a:ext uri="{FF2B5EF4-FFF2-40B4-BE49-F238E27FC236}">
                <a16:creationId xmlns:a16="http://schemas.microsoft.com/office/drawing/2014/main" id="{B3D4B9F0-EC0C-4C0C-B045-0FF64E5EDADA}"/>
              </a:ext>
            </a:extLst>
          </p:cNvPr>
          <p:cNvSpPr/>
          <p:nvPr/>
        </p:nvSpPr>
        <p:spPr>
          <a:xfrm>
            <a:off x="5940152" y="5661248"/>
            <a:ext cx="2088232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origin/branch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7D36B2-6BF3-4121-AD25-DB0E114DF54A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ブランチの準備</a:t>
            </a:r>
            <a:endParaRPr kumimoji="1" lang="ja-JP" altLang="en-US" sz="24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A4B128E-9338-461E-BF98-0CAA2514CF2F}"/>
              </a:ext>
            </a:extLst>
          </p:cNvPr>
          <p:cNvSpPr txBox="1"/>
          <p:nvPr/>
        </p:nvSpPr>
        <p:spPr>
          <a:xfrm>
            <a:off x="755576" y="1916832"/>
            <a:ext cx="4980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switch -c branch origin/branch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C684F8-F513-42F4-82EC-BACD29E5DD60}"/>
              </a:ext>
            </a:extLst>
          </p:cNvPr>
          <p:cNvCxnSpPr>
            <a:stCxn id="28" idx="2"/>
            <a:endCxn id="18" idx="6"/>
          </p:cNvCxnSpPr>
          <p:nvPr/>
        </p:nvCxnSpPr>
        <p:spPr>
          <a:xfrm flipH="1">
            <a:off x="4932040" y="5805264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B750541-7DAC-43B8-988D-15AB7E12B1C1}"/>
              </a:ext>
            </a:extLst>
          </p:cNvPr>
          <p:cNvSpPr txBox="1"/>
          <p:nvPr/>
        </p:nvSpPr>
        <p:spPr>
          <a:xfrm>
            <a:off x="1403648" y="2636912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origin/branch</a:t>
            </a:r>
            <a:r>
              <a:rPr kumimoji="1" lang="ja-JP" altLang="en-US" dirty="0"/>
              <a:t>の指すコミットに</a:t>
            </a:r>
            <a:r>
              <a:rPr kumimoji="1" lang="en-US" altLang="ja-JP" dirty="0"/>
              <a:t>branch</a:t>
            </a:r>
            <a:r>
              <a:rPr kumimoji="1" lang="ja-JP" altLang="en-US" dirty="0"/>
              <a:t>というブランチを作成し、</a:t>
            </a:r>
            <a:endParaRPr kumimoji="1" lang="en-US" altLang="ja-JP" dirty="0"/>
          </a:p>
          <a:p>
            <a:r>
              <a:rPr lang="ja-JP" altLang="en-US" dirty="0"/>
              <a:t>カレントブランチをそこへ移動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166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13F094-AEFE-416C-9D53-6168D973A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935949-96AD-4CAE-89BD-F025E5B9A932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C90E0C-2634-412B-BFA5-DCEA1E9D186D}"/>
              </a:ext>
            </a:extLst>
          </p:cNvPr>
          <p:cNvSpPr txBox="1"/>
          <p:nvPr/>
        </p:nvSpPr>
        <p:spPr>
          <a:xfrm>
            <a:off x="755576" y="1916832"/>
            <a:ext cx="45576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--all --graph --oneline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D208BEB-480C-4F6A-AEAE-0272A1ACD392}"/>
              </a:ext>
            </a:extLst>
          </p:cNvPr>
          <p:cNvSpPr/>
          <p:nvPr/>
        </p:nvSpPr>
        <p:spPr>
          <a:xfrm>
            <a:off x="1691680" y="402955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7B11EF36-7CFD-4FA4-8992-B6005C3E1F3B}"/>
              </a:ext>
            </a:extLst>
          </p:cNvPr>
          <p:cNvSpPr/>
          <p:nvPr/>
        </p:nvSpPr>
        <p:spPr>
          <a:xfrm>
            <a:off x="2483768" y="348937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1F3025B-7535-49F3-B802-FFE1E767B130}"/>
              </a:ext>
            </a:extLst>
          </p:cNvPr>
          <p:cNvSpPr/>
          <p:nvPr/>
        </p:nvSpPr>
        <p:spPr>
          <a:xfrm>
            <a:off x="3563888" y="348937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19F7A7FF-AA52-43C6-A157-371A633059D9}"/>
              </a:ext>
            </a:extLst>
          </p:cNvPr>
          <p:cNvSpPr/>
          <p:nvPr/>
        </p:nvSpPr>
        <p:spPr>
          <a:xfrm>
            <a:off x="2483768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660244-C0ED-43C8-BAC4-85252DBEB3BC}"/>
              </a:ext>
            </a:extLst>
          </p:cNvPr>
          <p:cNvSpPr/>
          <p:nvPr/>
        </p:nvSpPr>
        <p:spPr>
          <a:xfrm>
            <a:off x="3563888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E28858-F054-4600-BBC8-DEB0411D4B9A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937531" y="373522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80BAF17-DEED-4819-BCEB-D0EEBEB24584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937531" y="427540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7728ADF-2453-4EBC-86C5-935465D5CE0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2771800" y="363339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5128F82-0E74-4058-A8A1-822EC6E5AA1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771800" y="466863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AFA6F49E-A65A-4873-8C16-37B8FA780CA2}"/>
              </a:ext>
            </a:extLst>
          </p:cNvPr>
          <p:cNvSpPr/>
          <p:nvPr/>
        </p:nvSpPr>
        <p:spPr>
          <a:xfrm>
            <a:off x="4644008" y="35010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691CFF5-6205-4C5D-8A89-40DE9E0B8C4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3851920" y="36450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20C7B672-6E86-41E5-9368-9CC248FE58A2}"/>
              </a:ext>
            </a:extLst>
          </p:cNvPr>
          <p:cNvSpPr/>
          <p:nvPr/>
        </p:nvSpPr>
        <p:spPr>
          <a:xfrm>
            <a:off x="4644008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02801EF-C52F-452D-BFD5-9A6A41D1D3DC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851920" y="466863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FC15C50D-7EEE-4B01-AFEE-E9AE5E8B1CD5}"/>
              </a:ext>
            </a:extLst>
          </p:cNvPr>
          <p:cNvSpPr/>
          <p:nvPr/>
        </p:nvSpPr>
        <p:spPr>
          <a:xfrm>
            <a:off x="4211960" y="279642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64ECB4-039E-4781-A2C0-DF0A41E39D32}"/>
              </a:ext>
            </a:extLst>
          </p:cNvPr>
          <p:cNvSpPr/>
          <p:nvPr/>
        </p:nvSpPr>
        <p:spPr>
          <a:xfrm>
            <a:off x="5757391" y="3140968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8BC6403-7CC0-45AE-A898-D5E5026ADB25}"/>
              </a:ext>
            </a:extLst>
          </p:cNvPr>
          <p:cNvCxnSpPr>
            <a:stCxn id="18" idx="1"/>
            <a:endCxn id="14" idx="0"/>
          </p:cNvCxnSpPr>
          <p:nvPr/>
        </p:nvCxnSpPr>
        <p:spPr>
          <a:xfrm>
            <a:off x="4788024" y="3134762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389F3F70-4BFA-49DA-8684-19205BD6D51E}"/>
              </a:ext>
            </a:extLst>
          </p:cNvPr>
          <p:cNvSpPr/>
          <p:nvPr/>
        </p:nvSpPr>
        <p:spPr>
          <a:xfrm>
            <a:off x="5652120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C7035B3-ABD0-490F-8B11-7845AF284A8C}"/>
              </a:ext>
            </a:extLst>
          </p:cNvPr>
          <p:cNvCxnSpPr>
            <a:cxnSpLocks/>
            <a:stCxn id="19" idx="2"/>
            <a:endCxn id="22" idx="3"/>
          </p:cNvCxnSpPr>
          <p:nvPr/>
        </p:nvCxnSpPr>
        <p:spPr>
          <a:xfrm>
            <a:off x="6225443" y="3501008"/>
            <a:ext cx="2741" cy="2880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F24F663F-DBFB-4D43-904E-7A33F1D1BF30}"/>
              </a:ext>
            </a:extLst>
          </p:cNvPr>
          <p:cNvCxnSpPr>
            <a:stCxn id="22" idx="1"/>
            <a:endCxn id="16" idx="6"/>
          </p:cNvCxnSpPr>
          <p:nvPr/>
        </p:nvCxnSpPr>
        <p:spPr>
          <a:xfrm rot="5400000">
            <a:off x="5309483" y="3749933"/>
            <a:ext cx="541258" cy="12961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D16F586-716F-403C-B6D0-F0416584073F}"/>
              </a:ext>
            </a:extLst>
          </p:cNvPr>
          <p:cNvSpPr txBox="1"/>
          <p:nvPr/>
        </p:nvSpPr>
        <p:spPr>
          <a:xfrm>
            <a:off x="2411760" y="3789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5986422-2DD1-4E68-99F4-F94EC0137A90}"/>
              </a:ext>
            </a:extLst>
          </p:cNvPr>
          <p:cNvSpPr txBox="1"/>
          <p:nvPr/>
        </p:nvSpPr>
        <p:spPr>
          <a:xfrm>
            <a:off x="3491880" y="3789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A38294E-A70D-4D96-B2AF-E681942A9946}"/>
              </a:ext>
            </a:extLst>
          </p:cNvPr>
          <p:cNvSpPr txBox="1"/>
          <p:nvPr/>
        </p:nvSpPr>
        <p:spPr>
          <a:xfrm>
            <a:off x="4566108" y="37890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C60165F-98A3-4319-A9AB-3514251BDF47}"/>
              </a:ext>
            </a:extLst>
          </p:cNvPr>
          <p:cNvSpPr txBox="1"/>
          <p:nvPr/>
        </p:nvSpPr>
        <p:spPr>
          <a:xfrm>
            <a:off x="2411760" y="47971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AA269FD-3C04-4119-A402-CD99898C974B}"/>
              </a:ext>
            </a:extLst>
          </p:cNvPr>
          <p:cNvSpPr txBox="1"/>
          <p:nvPr/>
        </p:nvSpPr>
        <p:spPr>
          <a:xfrm>
            <a:off x="3491880" y="47971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6044F39-5773-471C-8CA9-0D3FC6ABF4CF}"/>
              </a:ext>
            </a:extLst>
          </p:cNvPr>
          <p:cNvSpPr txBox="1"/>
          <p:nvPr/>
        </p:nvSpPr>
        <p:spPr>
          <a:xfrm>
            <a:off x="4566108" y="47971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4DE5B5-636A-4BBC-8483-BEC722038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4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463251-95E4-47EC-8E90-F69268A0930E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リベースの実行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79B86F-6C5A-4A63-91B3-88119351A041}"/>
              </a:ext>
            </a:extLst>
          </p:cNvPr>
          <p:cNvSpPr txBox="1"/>
          <p:nvPr/>
        </p:nvSpPr>
        <p:spPr>
          <a:xfrm>
            <a:off x="755576" y="1916832"/>
            <a:ext cx="2300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rebase main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A559AC73-66D2-43B7-930E-24998C9C91C6}"/>
              </a:ext>
            </a:extLst>
          </p:cNvPr>
          <p:cNvSpPr/>
          <p:nvPr/>
        </p:nvSpPr>
        <p:spPr>
          <a:xfrm>
            <a:off x="1043608" y="45336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178B3778-2C75-4C5B-8226-5C797B81D1D4}"/>
              </a:ext>
            </a:extLst>
          </p:cNvPr>
          <p:cNvSpPr/>
          <p:nvPr/>
        </p:nvSpPr>
        <p:spPr>
          <a:xfrm>
            <a:off x="1835696" y="399343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AD557F1A-7ACF-453D-9C6C-9D04E5CDCF76}"/>
              </a:ext>
            </a:extLst>
          </p:cNvPr>
          <p:cNvSpPr/>
          <p:nvPr/>
        </p:nvSpPr>
        <p:spPr>
          <a:xfrm>
            <a:off x="2915816" y="399343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2668A18D-86CA-44D0-8A70-36CB2ED44079}"/>
              </a:ext>
            </a:extLst>
          </p:cNvPr>
          <p:cNvSpPr/>
          <p:nvPr/>
        </p:nvSpPr>
        <p:spPr>
          <a:xfrm>
            <a:off x="1835696" y="50286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FA496374-E45C-4AC3-9FE4-9EE832B3A6D1}"/>
              </a:ext>
            </a:extLst>
          </p:cNvPr>
          <p:cNvSpPr/>
          <p:nvPr/>
        </p:nvSpPr>
        <p:spPr>
          <a:xfrm>
            <a:off x="2915816" y="50286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F789ED1-E4CB-486B-B332-20E30F5E049B}"/>
              </a:ext>
            </a:extLst>
          </p:cNvPr>
          <p:cNvCxnSpPr>
            <a:cxnSpLocks/>
            <a:stCxn id="9" idx="7"/>
            <a:endCxn id="10" idx="3"/>
          </p:cNvCxnSpPr>
          <p:nvPr/>
        </p:nvCxnSpPr>
        <p:spPr>
          <a:xfrm flipV="1">
            <a:off x="1289459" y="4239282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C152ED3-86C9-44E3-A43B-41B0F0B5ED48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289459" y="4779459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FB9829E-4D9F-4597-B3A5-EB7C9C566B1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123728" y="413744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C9FB920-155E-43B5-86D5-D95EAF9EFFE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123728" y="51726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7C79FF5C-3E25-4ED5-AB93-7707CE707D58}"/>
              </a:ext>
            </a:extLst>
          </p:cNvPr>
          <p:cNvSpPr/>
          <p:nvPr/>
        </p:nvSpPr>
        <p:spPr>
          <a:xfrm>
            <a:off x="39959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16B7592-5FE8-418A-94F3-FC354EA9391D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20384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CF1276CD-ED15-4D57-9DBB-A24F10597666}"/>
              </a:ext>
            </a:extLst>
          </p:cNvPr>
          <p:cNvSpPr/>
          <p:nvPr/>
        </p:nvSpPr>
        <p:spPr>
          <a:xfrm>
            <a:off x="3995936" y="50286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411B27-7AD7-4EB7-A6C8-83657C640E4A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3203848" y="51726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524DB812-6C69-4701-BE36-ACA0F34A385D}"/>
              </a:ext>
            </a:extLst>
          </p:cNvPr>
          <p:cNvSpPr/>
          <p:nvPr/>
        </p:nvSpPr>
        <p:spPr>
          <a:xfrm>
            <a:off x="3563888" y="330048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21E88F4-BBE5-4FD0-B8F8-85F0924A8C26}"/>
              </a:ext>
            </a:extLst>
          </p:cNvPr>
          <p:cNvSpPr/>
          <p:nvPr/>
        </p:nvSpPr>
        <p:spPr>
          <a:xfrm>
            <a:off x="2123728" y="567674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88624A3-3F5A-4F7E-8205-1B9BD3A3063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59832" y="585366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1C9DC99-C63F-4A10-A962-19CD30586635}"/>
              </a:ext>
            </a:extLst>
          </p:cNvPr>
          <p:cNvCxnSpPr>
            <a:stCxn id="22" idx="1"/>
            <a:endCxn id="18" idx="0"/>
          </p:cNvCxnSpPr>
          <p:nvPr/>
        </p:nvCxnSpPr>
        <p:spPr>
          <a:xfrm>
            <a:off x="4139952" y="3638818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0EF85002-046D-4AAB-93D9-A51C613EACCF}"/>
              </a:ext>
            </a:extLst>
          </p:cNvPr>
          <p:cNvSpPr/>
          <p:nvPr/>
        </p:nvSpPr>
        <p:spPr>
          <a:xfrm>
            <a:off x="3563888" y="567674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1003051-8427-433B-AA62-81F6A7993837}"/>
              </a:ext>
            </a:extLst>
          </p:cNvPr>
          <p:cNvCxnSpPr>
            <a:stCxn id="26" idx="3"/>
            <a:endCxn id="20" idx="4"/>
          </p:cNvCxnSpPr>
          <p:nvPr/>
        </p:nvCxnSpPr>
        <p:spPr>
          <a:xfrm flipV="1">
            <a:off x="4139952" y="531670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4">
            <a:extLst>
              <a:ext uri="{FF2B5EF4-FFF2-40B4-BE49-F238E27FC236}">
                <a16:creationId xmlns:a16="http://schemas.microsoft.com/office/drawing/2014/main" id="{96756DAC-CE94-4DA1-8730-A5C0B0071C44}"/>
              </a:ext>
            </a:extLst>
          </p:cNvPr>
          <p:cNvSpPr/>
          <p:nvPr/>
        </p:nvSpPr>
        <p:spPr>
          <a:xfrm>
            <a:off x="5004048" y="400506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4">
            <a:extLst>
              <a:ext uri="{FF2B5EF4-FFF2-40B4-BE49-F238E27FC236}">
                <a16:creationId xmlns:a16="http://schemas.microsoft.com/office/drawing/2014/main" id="{948ECFA3-AA2A-444A-B811-F2DAD2792A46}"/>
              </a:ext>
            </a:extLst>
          </p:cNvPr>
          <p:cNvSpPr/>
          <p:nvPr/>
        </p:nvSpPr>
        <p:spPr>
          <a:xfrm>
            <a:off x="6084168" y="400506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3DC0A3C-2AD5-4609-80BE-D56C3B1447EF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5292080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98D76B0A-3C99-4284-99C7-12D1FD73CCB1}"/>
              </a:ext>
            </a:extLst>
          </p:cNvPr>
          <p:cNvSpPr/>
          <p:nvPr/>
        </p:nvSpPr>
        <p:spPr>
          <a:xfrm>
            <a:off x="7164288" y="4005064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890A98B-3666-4E2B-B4CD-1393E31922FF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372200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6301AA4-1AC8-4ED9-BA05-D5DE1DC67D32}"/>
              </a:ext>
            </a:extLst>
          </p:cNvPr>
          <p:cNvCxnSpPr>
            <a:cxnSpLocks/>
            <a:stCxn id="18" idx="6"/>
            <a:endCxn id="30" idx="2"/>
          </p:cNvCxnSpPr>
          <p:nvPr/>
        </p:nvCxnSpPr>
        <p:spPr>
          <a:xfrm>
            <a:off x="4283968" y="4149080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3BB25CDB-BD4F-4146-B455-93DC72FDDB1D}"/>
              </a:ext>
            </a:extLst>
          </p:cNvPr>
          <p:cNvSpPr/>
          <p:nvPr/>
        </p:nvSpPr>
        <p:spPr>
          <a:xfrm rot="19800000">
            <a:off x="4352067" y="4458655"/>
            <a:ext cx="79208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644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8A44FB-FC4B-4392-AE2E-B903067BF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5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59719D56-D75D-4AF3-ADC9-CA545559A6DA}"/>
              </a:ext>
            </a:extLst>
          </p:cNvPr>
          <p:cNvSpPr/>
          <p:nvPr/>
        </p:nvSpPr>
        <p:spPr>
          <a:xfrm>
            <a:off x="10750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FCD8213B-D4B7-4CA0-A17E-585DF7D8FE7F}"/>
              </a:ext>
            </a:extLst>
          </p:cNvPr>
          <p:cNvSpPr/>
          <p:nvPr/>
        </p:nvSpPr>
        <p:spPr>
          <a:xfrm>
            <a:off x="899592" y="34648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3189671-1588-418E-B56E-D11422D6396E}"/>
              </a:ext>
            </a:extLst>
          </p:cNvPr>
          <p:cNvSpPr/>
          <p:nvPr/>
        </p:nvSpPr>
        <p:spPr>
          <a:xfrm>
            <a:off x="1979712" y="34648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7D59783B-CF9E-4065-BA24-A62DDF0CA970}"/>
              </a:ext>
            </a:extLst>
          </p:cNvPr>
          <p:cNvSpPr/>
          <p:nvPr/>
        </p:nvSpPr>
        <p:spPr>
          <a:xfrm>
            <a:off x="899592" y="45001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50FF4511-A717-4C95-B85C-B1F5C6D1CFBD}"/>
              </a:ext>
            </a:extLst>
          </p:cNvPr>
          <p:cNvSpPr/>
          <p:nvPr/>
        </p:nvSpPr>
        <p:spPr>
          <a:xfrm>
            <a:off x="1979712" y="45001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643F2E6-1E4A-4D58-83B8-3FB8D046083D}"/>
              </a:ext>
            </a:extLst>
          </p:cNvPr>
          <p:cNvCxnSpPr>
            <a:cxnSpLocks/>
            <a:stCxn id="15" idx="7"/>
            <a:endCxn id="16" idx="3"/>
          </p:cNvCxnSpPr>
          <p:nvPr/>
        </p:nvCxnSpPr>
        <p:spPr>
          <a:xfrm flipV="1">
            <a:off x="353355" y="3710738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A5BBA7B-60CD-4CCF-BECC-1E5C043A19C9}"/>
              </a:ext>
            </a:extLst>
          </p:cNvPr>
          <p:cNvCxnSpPr>
            <a:cxnSpLocks/>
            <a:stCxn id="15" idx="5"/>
            <a:endCxn id="18" idx="1"/>
          </p:cNvCxnSpPr>
          <p:nvPr/>
        </p:nvCxnSpPr>
        <p:spPr>
          <a:xfrm>
            <a:off x="353355" y="4250915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8EBECA1-FA04-4296-9164-B3FF046BE589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187624" y="360890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2014F4F-305A-4E37-8C3F-C255093DDAE9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1187624" y="46441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288CDC01-A329-454D-A262-9B32DB7CCEE0}"/>
              </a:ext>
            </a:extLst>
          </p:cNvPr>
          <p:cNvSpPr/>
          <p:nvPr/>
        </p:nvSpPr>
        <p:spPr>
          <a:xfrm>
            <a:off x="3059832" y="34765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62EB41D5-DB59-4F2E-9440-272A53830B7B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267744" y="362053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507FCE3B-DF59-42AE-9729-4F871E299509}"/>
              </a:ext>
            </a:extLst>
          </p:cNvPr>
          <p:cNvSpPr/>
          <p:nvPr/>
        </p:nvSpPr>
        <p:spPr>
          <a:xfrm>
            <a:off x="3059832" y="45001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66B06D0-F694-42BB-AD2A-FF7803957FAA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2267744" y="46441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四角形: 1 つの角を切り取り 1 つの角を丸める 27">
            <a:extLst>
              <a:ext uri="{FF2B5EF4-FFF2-40B4-BE49-F238E27FC236}">
                <a16:creationId xmlns:a16="http://schemas.microsoft.com/office/drawing/2014/main" id="{D2F7DC06-8CBD-4BF7-8EA2-90060239107D}"/>
              </a:ext>
            </a:extLst>
          </p:cNvPr>
          <p:cNvSpPr/>
          <p:nvPr/>
        </p:nvSpPr>
        <p:spPr>
          <a:xfrm>
            <a:off x="2627784" y="277193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EE551BE2-15D6-43C5-BC6F-C7BEEF8EF220}"/>
              </a:ext>
            </a:extLst>
          </p:cNvPr>
          <p:cNvCxnSpPr>
            <a:stCxn id="28" idx="1"/>
            <a:endCxn id="24" idx="0"/>
          </p:cNvCxnSpPr>
          <p:nvPr/>
        </p:nvCxnSpPr>
        <p:spPr>
          <a:xfrm>
            <a:off x="3203848" y="3110274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C626E3D-35C8-46EB-BB9D-7D76E2C613B0}"/>
              </a:ext>
            </a:extLst>
          </p:cNvPr>
          <p:cNvSpPr txBox="1"/>
          <p:nvPr/>
        </p:nvSpPr>
        <p:spPr>
          <a:xfrm>
            <a:off x="827584" y="37645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ED4B2F-A5C6-4A07-A184-311D4C32F8D2}"/>
              </a:ext>
            </a:extLst>
          </p:cNvPr>
          <p:cNvSpPr txBox="1"/>
          <p:nvPr/>
        </p:nvSpPr>
        <p:spPr>
          <a:xfrm>
            <a:off x="1907704" y="37645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7ADAAAC-7A5A-4C32-B229-20BEA3DF5371}"/>
              </a:ext>
            </a:extLst>
          </p:cNvPr>
          <p:cNvSpPr txBox="1"/>
          <p:nvPr/>
        </p:nvSpPr>
        <p:spPr>
          <a:xfrm>
            <a:off x="2981932" y="376455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60B856-9F8D-429A-9AD9-1014255523BE}"/>
              </a:ext>
            </a:extLst>
          </p:cNvPr>
          <p:cNvSpPr txBox="1"/>
          <p:nvPr/>
        </p:nvSpPr>
        <p:spPr>
          <a:xfrm>
            <a:off x="827584" y="4772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23163B5-9092-4159-AFC6-03A3D91BABAB}"/>
              </a:ext>
            </a:extLst>
          </p:cNvPr>
          <p:cNvSpPr txBox="1"/>
          <p:nvPr/>
        </p:nvSpPr>
        <p:spPr>
          <a:xfrm>
            <a:off x="1907704" y="4772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DA288C9-4708-4F49-9A11-75551AE459C6}"/>
              </a:ext>
            </a:extLst>
          </p:cNvPr>
          <p:cNvSpPr txBox="1"/>
          <p:nvPr/>
        </p:nvSpPr>
        <p:spPr>
          <a:xfrm>
            <a:off x="2981932" y="4772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0" name="楕円 4">
            <a:extLst>
              <a:ext uri="{FF2B5EF4-FFF2-40B4-BE49-F238E27FC236}">
                <a16:creationId xmlns:a16="http://schemas.microsoft.com/office/drawing/2014/main" id="{82F9F81C-C1A0-4FF2-A0DE-1AE59B76F148}"/>
              </a:ext>
            </a:extLst>
          </p:cNvPr>
          <p:cNvSpPr/>
          <p:nvPr/>
        </p:nvSpPr>
        <p:spPr>
          <a:xfrm>
            <a:off x="4067944" y="348551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">
            <a:extLst>
              <a:ext uri="{FF2B5EF4-FFF2-40B4-BE49-F238E27FC236}">
                <a16:creationId xmlns:a16="http://schemas.microsoft.com/office/drawing/2014/main" id="{46ECB423-60A6-430D-A34F-87C4CA808401}"/>
              </a:ext>
            </a:extLst>
          </p:cNvPr>
          <p:cNvSpPr/>
          <p:nvPr/>
        </p:nvSpPr>
        <p:spPr>
          <a:xfrm>
            <a:off x="5148064" y="348551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961BA67-B72A-4782-829E-26567B3E5A70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355976" y="362952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7198732-2D25-48F8-9E83-4342DB541B26}"/>
              </a:ext>
            </a:extLst>
          </p:cNvPr>
          <p:cNvSpPr/>
          <p:nvPr/>
        </p:nvSpPr>
        <p:spPr>
          <a:xfrm>
            <a:off x="6228184" y="348551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C3E128F-8B8A-4E42-A20F-23818755C33C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436096" y="362952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531DAAF-AEE9-4FB6-BBC5-8831CE7F9382}"/>
              </a:ext>
            </a:extLst>
          </p:cNvPr>
          <p:cNvSpPr txBox="1"/>
          <p:nvPr/>
        </p:nvSpPr>
        <p:spPr>
          <a:xfrm>
            <a:off x="3995936" y="3758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84B9C3C-0CEC-4C4E-BCFC-CC5371497C20}"/>
              </a:ext>
            </a:extLst>
          </p:cNvPr>
          <p:cNvSpPr txBox="1"/>
          <p:nvPr/>
        </p:nvSpPr>
        <p:spPr>
          <a:xfrm>
            <a:off x="5076056" y="3758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12763C5-B0F8-473C-B9B7-328B3867A583}"/>
              </a:ext>
            </a:extLst>
          </p:cNvPr>
          <p:cNvSpPr txBox="1"/>
          <p:nvPr/>
        </p:nvSpPr>
        <p:spPr>
          <a:xfrm>
            <a:off x="6150284" y="37580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05E58CF-CCB4-481D-865B-C2A485C8B16D}"/>
              </a:ext>
            </a:extLst>
          </p:cNvPr>
          <p:cNvCxnSpPr>
            <a:cxnSpLocks/>
            <a:stCxn id="24" idx="6"/>
            <a:endCxn id="40" idx="2"/>
          </p:cNvCxnSpPr>
          <p:nvPr/>
        </p:nvCxnSpPr>
        <p:spPr>
          <a:xfrm>
            <a:off x="3347864" y="3620536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爆発: 8 pt 50">
            <a:extLst>
              <a:ext uri="{FF2B5EF4-FFF2-40B4-BE49-F238E27FC236}">
                <a16:creationId xmlns:a16="http://schemas.microsoft.com/office/drawing/2014/main" id="{6DE7BA85-80B9-490A-9293-80D5390DD021}"/>
              </a:ext>
            </a:extLst>
          </p:cNvPr>
          <p:cNvSpPr/>
          <p:nvPr/>
        </p:nvSpPr>
        <p:spPr>
          <a:xfrm>
            <a:off x="4499992" y="3356992"/>
            <a:ext cx="554360" cy="55436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B353437-325F-441F-84FC-D4ED6F7F5BAD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状態の確認</a:t>
            </a:r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C78724-AE19-488A-BE45-4F59AEF120DD}"/>
              </a:ext>
            </a:extLst>
          </p:cNvPr>
          <p:cNvSpPr txBox="1"/>
          <p:nvPr/>
        </p:nvSpPr>
        <p:spPr>
          <a:xfrm>
            <a:off x="755576" y="1916832"/>
            <a:ext cx="15953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status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D4C3ECF-4577-488C-ACDF-FDB6F58E6964}"/>
              </a:ext>
            </a:extLst>
          </p:cNvPr>
          <p:cNvSpPr/>
          <p:nvPr/>
        </p:nvSpPr>
        <p:spPr>
          <a:xfrm>
            <a:off x="3743908" y="220486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7E570F3-8DD0-4E9D-899F-1D3C7F028198}"/>
              </a:ext>
            </a:extLst>
          </p:cNvPr>
          <p:cNvCxnSpPr>
            <a:stCxn id="54" idx="2"/>
            <a:endCxn id="40" idx="0"/>
          </p:cNvCxnSpPr>
          <p:nvPr/>
        </p:nvCxnSpPr>
        <p:spPr>
          <a:xfrm>
            <a:off x="4211960" y="2564904"/>
            <a:ext cx="0" cy="920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4FC9C57-5277-443F-9C40-7A38F5A3B86C}"/>
              </a:ext>
            </a:extLst>
          </p:cNvPr>
          <p:cNvSpPr txBox="1"/>
          <p:nvPr/>
        </p:nvSpPr>
        <p:spPr>
          <a:xfrm>
            <a:off x="1115616" y="5517232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HEAD</a:t>
            </a:r>
            <a:r>
              <a:rPr kumimoji="1" lang="ja-JP" altLang="en-US" dirty="0"/>
              <a:t>は「最後にリベースがうまくいったコミット」を指している</a:t>
            </a:r>
            <a:endParaRPr kumimoji="1" lang="en-US" altLang="ja-JP" dirty="0"/>
          </a:p>
          <a:p>
            <a:r>
              <a:rPr kumimoji="1" lang="en-US" altLang="ja-JP" dirty="0"/>
              <a:t>(detached HEAD)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127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1ED8EB-D4D5-44BA-8097-69F5D4B5A3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6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3FEE02D0-BCC0-476F-B10E-0C34B2DF4A57}"/>
              </a:ext>
            </a:extLst>
          </p:cNvPr>
          <p:cNvSpPr/>
          <p:nvPr/>
        </p:nvSpPr>
        <p:spPr>
          <a:xfrm>
            <a:off x="46754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0197368A-A8F0-4D24-9C8D-D06BE3F0E93B}"/>
              </a:ext>
            </a:extLst>
          </p:cNvPr>
          <p:cNvSpPr/>
          <p:nvPr/>
        </p:nvSpPr>
        <p:spPr>
          <a:xfrm>
            <a:off x="125963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B43A539-614B-45AD-AF3D-C161622FBF1D}"/>
              </a:ext>
            </a:extLst>
          </p:cNvPr>
          <p:cNvSpPr/>
          <p:nvPr/>
        </p:nvSpPr>
        <p:spPr>
          <a:xfrm>
            <a:off x="233975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1B808B7B-24AC-4C02-B6EB-06C5E593BDBA}"/>
              </a:ext>
            </a:extLst>
          </p:cNvPr>
          <p:cNvSpPr/>
          <p:nvPr/>
        </p:nvSpPr>
        <p:spPr>
          <a:xfrm>
            <a:off x="125963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5A1F51D7-320D-4EFF-91C4-AA65890DBDA7}"/>
              </a:ext>
            </a:extLst>
          </p:cNvPr>
          <p:cNvSpPr/>
          <p:nvPr/>
        </p:nvSpPr>
        <p:spPr>
          <a:xfrm>
            <a:off x="233975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4A67DC2-820E-4E3D-8D7C-992914618AC0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713395" y="4790858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914F33-478E-4B85-B0F2-33457FA2869E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713395" y="5331035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7CF3C0E-20B2-4FFF-AEE4-2F8C43BC9ADF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547664" y="468902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A82B70B9-CAB9-4DFC-B2E2-9C6E7DDC41C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54766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16458A2E-86DB-4F3E-B026-E14507BA93E7}"/>
              </a:ext>
            </a:extLst>
          </p:cNvPr>
          <p:cNvSpPr/>
          <p:nvPr/>
        </p:nvSpPr>
        <p:spPr>
          <a:xfrm>
            <a:off x="3419872" y="45566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B4A5B2-41D9-42EA-8182-58DC0E1AC8F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2627784" y="47006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049D051-C5E7-41F9-9003-53203FDF413B}"/>
              </a:ext>
            </a:extLst>
          </p:cNvPr>
          <p:cNvSpPr/>
          <p:nvPr/>
        </p:nvSpPr>
        <p:spPr>
          <a:xfrm>
            <a:off x="341987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FC1971F-91DC-4247-8A25-678F2DC072C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2778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0D9635AB-02CB-4867-8A4A-945AD33F744D}"/>
              </a:ext>
            </a:extLst>
          </p:cNvPr>
          <p:cNvSpPr/>
          <p:nvPr/>
        </p:nvSpPr>
        <p:spPr>
          <a:xfrm>
            <a:off x="2987824" y="385205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517E477-6B86-4EB4-94F5-27D2BB067F57}"/>
              </a:ext>
            </a:extLst>
          </p:cNvPr>
          <p:cNvCxnSpPr>
            <a:stCxn id="16" idx="1"/>
            <a:endCxn id="12" idx="0"/>
          </p:cNvCxnSpPr>
          <p:nvPr/>
        </p:nvCxnSpPr>
        <p:spPr>
          <a:xfrm>
            <a:off x="3563888" y="4190394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DA9E2C-7486-4123-BF0D-BD3EF61AE0A6}"/>
              </a:ext>
            </a:extLst>
          </p:cNvPr>
          <p:cNvSpPr txBox="1"/>
          <p:nvPr/>
        </p:nvSpPr>
        <p:spPr>
          <a:xfrm>
            <a:off x="118762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72D3D5-EB01-41D7-94AD-3AD3144F2076}"/>
              </a:ext>
            </a:extLst>
          </p:cNvPr>
          <p:cNvSpPr txBox="1"/>
          <p:nvPr/>
        </p:nvSpPr>
        <p:spPr>
          <a:xfrm>
            <a:off x="226774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B86574-A296-4B75-9ADF-FB6177F2BA4D}"/>
              </a:ext>
            </a:extLst>
          </p:cNvPr>
          <p:cNvSpPr txBox="1"/>
          <p:nvPr/>
        </p:nvSpPr>
        <p:spPr>
          <a:xfrm>
            <a:off x="3341972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C301F32-32F7-4155-A095-E4CB291ABE6A}"/>
              </a:ext>
            </a:extLst>
          </p:cNvPr>
          <p:cNvSpPr txBox="1"/>
          <p:nvPr/>
        </p:nvSpPr>
        <p:spPr>
          <a:xfrm>
            <a:off x="118762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2B889E-ED51-49DA-A73A-738D2F4099A1}"/>
              </a:ext>
            </a:extLst>
          </p:cNvPr>
          <p:cNvSpPr txBox="1"/>
          <p:nvPr/>
        </p:nvSpPr>
        <p:spPr>
          <a:xfrm>
            <a:off x="226774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7629F88-41C6-489F-A7FC-66B4C707225D}"/>
              </a:ext>
            </a:extLst>
          </p:cNvPr>
          <p:cNvSpPr txBox="1"/>
          <p:nvPr/>
        </p:nvSpPr>
        <p:spPr>
          <a:xfrm>
            <a:off x="3341972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89706E75-93BB-4B37-AA1B-30E4D607606A}"/>
              </a:ext>
            </a:extLst>
          </p:cNvPr>
          <p:cNvSpPr/>
          <p:nvPr/>
        </p:nvSpPr>
        <p:spPr>
          <a:xfrm>
            <a:off x="4427984" y="45656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A406A2EC-FD60-46E9-9F67-D31747A26594}"/>
              </a:ext>
            </a:extLst>
          </p:cNvPr>
          <p:cNvSpPr/>
          <p:nvPr/>
        </p:nvSpPr>
        <p:spPr>
          <a:xfrm>
            <a:off x="5508104" y="456563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2878D5C-8FC3-4F0C-975C-7DD774191C0E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471601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564848E7-4279-486F-A901-E10BB19B26F4}"/>
              </a:ext>
            </a:extLst>
          </p:cNvPr>
          <p:cNvSpPr/>
          <p:nvPr/>
        </p:nvSpPr>
        <p:spPr>
          <a:xfrm>
            <a:off x="6588224" y="456563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13B15BD-C3EE-4C4F-939D-2A9EFF513C3F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579613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6044C4-6251-4A22-B1E7-DCF512D04C49}"/>
              </a:ext>
            </a:extLst>
          </p:cNvPr>
          <p:cNvSpPr txBox="1"/>
          <p:nvPr/>
        </p:nvSpPr>
        <p:spPr>
          <a:xfrm>
            <a:off x="435597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6610313-4555-4997-8F5B-212482ECCDF5}"/>
              </a:ext>
            </a:extLst>
          </p:cNvPr>
          <p:cNvSpPr txBox="1"/>
          <p:nvPr/>
        </p:nvSpPr>
        <p:spPr>
          <a:xfrm>
            <a:off x="543609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8B8292A-0112-465A-AB4A-1A3049AF566C}"/>
              </a:ext>
            </a:extLst>
          </p:cNvPr>
          <p:cNvSpPr txBox="1"/>
          <p:nvPr/>
        </p:nvSpPr>
        <p:spPr>
          <a:xfrm>
            <a:off x="6510324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BBA24D8-B896-45DD-886F-4470F8313B00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3707904" y="4700656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爆発: 8 pt 32">
            <a:extLst>
              <a:ext uri="{FF2B5EF4-FFF2-40B4-BE49-F238E27FC236}">
                <a16:creationId xmlns:a16="http://schemas.microsoft.com/office/drawing/2014/main" id="{6DA105A8-BF21-4D2F-B541-CFDB8A3270E0}"/>
              </a:ext>
            </a:extLst>
          </p:cNvPr>
          <p:cNvSpPr/>
          <p:nvPr/>
        </p:nvSpPr>
        <p:spPr>
          <a:xfrm>
            <a:off x="4860032" y="4437112"/>
            <a:ext cx="554360" cy="55436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83649DA-E813-46AA-B6FD-31CECD2C6360}"/>
              </a:ext>
            </a:extLst>
          </p:cNvPr>
          <p:cNvSpPr/>
          <p:nvPr/>
        </p:nvSpPr>
        <p:spPr>
          <a:xfrm>
            <a:off x="4103948" y="328498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2A72F66-51A3-4C6B-A46E-1F9E6064C6C3}"/>
              </a:ext>
            </a:extLst>
          </p:cNvPr>
          <p:cNvCxnSpPr>
            <a:stCxn id="35" idx="2"/>
            <a:endCxn id="24" idx="0"/>
          </p:cNvCxnSpPr>
          <p:nvPr/>
        </p:nvCxnSpPr>
        <p:spPr>
          <a:xfrm>
            <a:off x="4572000" y="3645024"/>
            <a:ext cx="0" cy="9206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B5AEB9-6D08-4197-A8A3-A5070459FB8D}"/>
              </a:ext>
            </a:extLst>
          </p:cNvPr>
          <p:cNvSpPr txBox="1"/>
          <p:nvPr/>
        </p:nvSpPr>
        <p:spPr>
          <a:xfrm>
            <a:off x="395536" y="1484784"/>
            <a:ext cx="800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エディタで衝突状態にあるファイル「</a:t>
            </a:r>
            <a:r>
              <a:rPr lang="en-US" altLang="ja-JP" sz="2000" dirty="0"/>
              <a:t>text1.txt</a:t>
            </a:r>
            <a:r>
              <a:rPr lang="ja-JP" altLang="en-US" sz="2000" dirty="0"/>
              <a:t>」を修正し、保存する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9296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669C9F-80C9-4456-9020-8AF22221D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4 – Step 7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43435F-B949-4CE8-8B2A-D615716BD949}"/>
              </a:ext>
            </a:extLst>
          </p:cNvPr>
          <p:cNvSpPr txBox="1"/>
          <p:nvPr/>
        </p:nvSpPr>
        <p:spPr>
          <a:xfrm>
            <a:off x="251520" y="1268760"/>
            <a:ext cx="2731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解決を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に伝える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60D996-9E5C-4A71-A176-AEB6D2DDB515}"/>
              </a:ext>
            </a:extLst>
          </p:cNvPr>
          <p:cNvSpPr txBox="1"/>
          <p:nvPr/>
        </p:nvSpPr>
        <p:spPr>
          <a:xfrm>
            <a:off x="755576" y="1916832"/>
            <a:ext cx="272382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text1.txt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"f2"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23D9DD5-3AB0-4F8A-952E-C03CFAF29F3C}"/>
              </a:ext>
            </a:extLst>
          </p:cNvPr>
          <p:cNvSpPr/>
          <p:nvPr/>
        </p:nvSpPr>
        <p:spPr>
          <a:xfrm>
            <a:off x="467544" y="5085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BFB8FD1F-FC46-4CC9-B34B-725C2B33F620}"/>
              </a:ext>
            </a:extLst>
          </p:cNvPr>
          <p:cNvSpPr/>
          <p:nvPr/>
        </p:nvSpPr>
        <p:spPr>
          <a:xfrm>
            <a:off x="125963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26C48D3-3760-4578-A56D-7C1EA6E6F0E4}"/>
              </a:ext>
            </a:extLst>
          </p:cNvPr>
          <p:cNvSpPr/>
          <p:nvPr/>
        </p:nvSpPr>
        <p:spPr>
          <a:xfrm>
            <a:off x="2339752" y="45450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66FAB724-C75D-4B17-871C-4756F3336B47}"/>
              </a:ext>
            </a:extLst>
          </p:cNvPr>
          <p:cNvSpPr/>
          <p:nvPr/>
        </p:nvSpPr>
        <p:spPr>
          <a:xfrm>
            <a:off x="125963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B873A37B-B367-4884-AD52-886C642E3418}"/>
              </a:ext>
            </a:extLst>
          </p:cNvPr>
          <p:cNvSpPr/>
          <p:nvPr/>
        </p:nvSpPr>
        <p:spPr>
          <a:xfrm>
            <a:off x="233975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C7E3822-60E6-4E45-9631-A7A3A0B6A9AD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713395" y="4790858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C54E55-14A4-48B0-A920-EB2535A88631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13395" y="5331035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D9CA95F-4B86-49B6-B264-6E724CDC38F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547664" y="468902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BCCAF2F-EA1D-44D2-A5F9-B3182949BE6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54766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91B89F7D-B16D-4440-A131-111A6A5F75C3}"/>
              </a:ext>
            </a:extLst>
          </p:cNvPr>
          <p:cNvSpPr/>
          <p:nvPr/>
        </p:nvSpPr>
        <p:spPr>
          <a:xfrm>
            <a:off x="3419872" y="45566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E4A180A-192C-4B67-B329-033C8741B0F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2627784" y="47006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EE697DDD-E4AD-495E-9966-DCE3E48F3E66}"/>
              </a:ext>
            </a:extLst>
          </p:cNvPr>
          <p:cNvSpPr/>
          <p:nvPr/>
        </p:nvSpPr>
        <p:spPr>
          <a:xfrm>
            <a:off x="3419872" y="558025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32E6879-7A21-4DAF-AA98-D9A4E1E67B9F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2627784" y="572426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F9D319F-944C-48F3-9734-83F07687BC52}"/>
              </a:ext>
            </a:extLst>
          </p:cNvPr>
          <p:cNvSpPr/>
          <p:nvPr/>
        </p:nvSpPr>
        <p:spPr>
          <a:xfrm>
            <a:off x="2987824" y="385205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D108058-BF8A-44D1-AD80-76807FC57E6A}"/>
              </a:ext>
            </a:extLst>
          </p:cNvPr>
          <p:cNvCxnSpPr>
            <a:stCxn id="18" idx="1"/>
            <a:endCxn id="14" idx="0"/>
          </p:cNvCxnSpPr>
          <p:nvPr/>
        </p:nvCxnSpPr>
        <p:spPr>
          <a:xfrm>
            <a:off x="3563888" y="4190394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EEEDE0-A962-4A8C-B4DB-793AC0B02815}"/>
              </a:ext>
            </a:extLst>
          </p:cNvPr>
          <p:cNvSpPr txBox="1"/>
          <p:nvPr/>
        </p:nvSpPr>
        <p:spPr>
          <a:xfrm>
            <a:off x="118762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2732577-E18E-4B8C-AE54-B74CC3CC9FFA}"/>
              </a:ext>
            </a:extLst>
          </p:cNvPr>
          <p:cNvSpPr txBox="1"/>
          <p:nvPr/>
        </p:nvSpPr>
        <p:spPr>
          <a:xfrm>
            <a:off x="2267744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B79BD18-6662-4D46-BAFF-3F1781294F23}"/>
              </a:ext>
            </a:extLst>
          </p:cNvPr>
          <p:cNvSpPr txBox="1"/>
          <p:nvPr/>
        </p:nvSpPr>
        <p:spPr>
          <a:xfrm>
            <a:off x="3341972" y="48446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1CDE97-03B0-4E96-8BC5-332BEFDD26FA}"/>
              </a:ext>
            </a:extLst>
          </p:cNvPr>
          <p:cNvSpPr txBox="1"/>
          <p:nvPr/>
        </p:nvSpPr>
        <p:spPr>
          <a:xfrm>
            <a:off x="118762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9037ADD-87E0-4313-B935-54AA96F75DBF}"/>
              </a:ext>
            </a:extLst>
          </p:cNvPr>
          <p:cNvSpPr txBox="1"/>
          <p:nvPr/>
        </p:nvSpPr>
        <p:spPr>
          <a:xfrm>
            <a:off x="2267744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E7A35F-7769-4F38-9FF8-138B47BA6F7F}"/>
              </a:ext>
            </a:extLst>
          </p:cNvPr>
          <p:cNvSpPr txBox="1"/>
          <p:nvPr/>
        </p:nvSpPr>
        <p:spPr>
          <a:xfrm>
            <a:off x="3341972" y="585278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楕円 4">
            <a:extLst>
              <a:ext uri="{FF2B5EF4-FFF2-40B4-BE49-F238E27FC236}">
                <a16:creationId xmlns:a16="http://schemas.microsoft.com/office/drawing/2014/main" id="{C71BD3C8-C745-419B-9F8D-D5296C4BB9FC}"/>
              </a:ext>
            </a:extLst>
          </p:cNvPr>
          <p:cNvSpPr/>
          <p:nvPr/>
        </p:nvSpPr>
        <p:spPr>
          <a:xfrm>
            <a:off x="4427984" y="456563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4">
            <a:extLst>
              <a:ext uri="{FF2B5EF4-FFF2-40B4-BE49-F238E27FC236}">
                <a16:creationId xmlns:a16="http://schemas.microsoft.com/office/drawing/2014/main" id="{1192D50B-CBD1-4900-B7BB-7664B29EA3AE}"/>
              </a:ext>
            </a:extLst>
          </p:cNvPr>
          <p:cNvSpPr/>
          <p:nvPr/>
        </p:nvSpPr>
        <p:spPr>
          <a:xfrm>
            <a:off x="5508104" y="456563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A7FFD93C-4265-40E8-8EB7-7A84527340FE}"/>
              </a:ext>
            </a:extLst>
          </p:cNvPr>
          <p:cNvSpPr/>
          <p:nvPr/>
        </p:nvSpPr>
        <p:spPr>
          <a:xfrm>
            <a:off x="6588224" y="4565630"/>
            <a:ext cx="288032" cy="2880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4DC048C-05BB-4980-8560-1FED176D4183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579613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5A702BF-7F6B-41DF-A8C8-7695666AD29C}"/>
              </a:ext>
            </a:extLst>
          </p:cNvPr>
          <p:cNvSpPr txBox="1"/>
          <p:nvPr/>
        </p:nvSpPr>
        <p:spPr>
          <a:xfrm>
            <a:off x="435597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5083308-E36C-42FA-B9F5-DEE268389102}"/>
              </a:ext>
            </a:extLst>
          </p:cNvPr>
          <p:cNvSpPr txBox="1"/>
          <p:nvPr/>
        </p:nvSpPr>
        <p:spPr>
          <a:xfrm>
            <a:off x="5436096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C04059F-9913-4B4D-8C15-E950C8F4F149}"/>
              </a:ext>
            </a:extLst>
          </p:cNvPr>
          <p:cNvSpPr txBox="1"/>
          <p:nvPr/>
        </p:nvSpPr>
        <p:spPr>
          <a:xfrm>
            <a:off x="6510324" y="48381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F5BDFA7-4A23-457D-AE57-A15483EBCBF7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3707904" y="4700656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8CC438F-3744-4D7E-886C-1FDFF3929808}"/>
              </a:ext>
            </a:extLst>
          </p:cNvPr>
          <p:cNvSpPr/>
          <p:nvPr/>
        </p:nvSpPr>
        <p:spPr>
          <a:xfrm>
            <a:off x="5184068" y="3861048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EC29B6D-6158-4740-900E-54DBDBBA5C48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5652120" y="4221088"/>
            <a:ext cx="0" cy="34454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AF68525-539A-4D9E-A26E-0F8670F0FA5C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716016" y="470964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1F487C9-4594-4247-B002-45B5B25B9155}"/>
              </a:ext>
            </a:extLst>
          </p:cNvPr>
          <p:cNvSpPr txBox="1"/>
          <p:nvPr/>
        </p:nvSpPr>
        <p:spPr>
          <a:xfrm>
            <a:off x="4067944" y="6021288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kumimoji="1" lang="ja-JP" altLang="en-US" dirty="0"/>
              <a:t>が自動で作ることができなかった</a:t>
            </a:r>
            <a:endParaRPr kumimoji="1" lang="en-US" altLang="ja-JP" dirty="0"/>
          </a:p>
          <a:p>
            <a:r>
              <a:rPr lang="ja-JP" altLang="en-US" dirty="0"/>
              <a:t>このコミットを手動で作った</a:t>
            </a:r>
            <a:endParaRPr kumimoji="1" lang="ja-JP" altLang="en-US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A4DEC55-2676-44CB-9C83-940A9FC2D918}"/>
              </a:ext>
            </a:extLst>
          </p:cNvPr>
          <p:cNvCxnSpPr/>
          <p:nvPr/>
        </p:nvCxnSpPr>
        <p:spPr>
          <a:xfrm flipV="1">
            <a:off x="5652120" y="5301208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9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4EA4F3-2A94-4752-B5D0-C1B8F18F5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4</a:t>
            </a:r>
            <a:r>
              <a:rPr kumimoji="1" lang="en-US" altLang="ja-JP" dirty="0"/>
              <a:t> – Step 8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1368F5D-DB99-47C2-9F91-7C7177407D07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リベースの続行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941D13-C058-4BE6-98AD-43F3CD0121B6}"/>
              </a:ext>
            </a:extLst>
          </p:cNvPr>
          <p:cNvSpPr txBox="1"/>
          <p:nvPr/>
        </p:nvSpPr>
        <p:spPr>
          <a:xfrm>
            <a:off x="755576" y="1916832"/>
            <a:ext cx="31470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rebase --continue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DA7BC35-796A-430C-BDA8-6338BCD53B32}"/>
              </a:ext>
            </a:extLst>
          </p:cNvPr>
          <p:cNvSpPr/>
          <p:nvPr/>
        </p:nvSpPr>
        <p:spPr>
          <a:xfrm>
            <a:off x="755576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0DA844EC-4D7C-4350-A258-14972D4714DB}"/>
              </a:ext>
            </a:extLst>
          </p:cNvPr>
          <p:cNvSpPr/>
          <p:nvPr/>
        </p:nvSpPr>
        <p:spPr>
          <a:xfrm>
            <a:off x="154766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9471417-B0BC-4949-AE51-2B57CB86769D}"/>
              </a:ext>
            </a:extLst>
          </p:cNvPr>
          <p:cNvSpPr/>
          <p:nvPr/>
        </p:nvSpPr>
        <p:spPr>
          <a:xfrm>
            <a:off x="262778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68287FB-090E-4AE6-BF04-FC6779F65E5A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001427" y="4230292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2F73E01-017F-427B-92CF-A87484EFE7E9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1835696" y="412845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4AAE3B66-3D78-4093-A88B-E6FB01C145E3}"/>
              </a:ext>
            </a:extLst>
          </p:cNvPr>
          <p:cNvSpPr/>
          <p:nvPr/>
        </p:nvSpPr>
        <p:spPr>
          <a:xfrm>
            <a:off x="3707904" y="39960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73E97FE-B229-4096-851D-2420BBB6B08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915816" y="41400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51CC18D2-3D3D-4519-89DF-58B2167FDFE9}"/>
              </a:ext>
            </a:extLst>
          </p:cNvPr>
          <p:cNvSpPr/>
          <p:nvPr/>
        </p:nvSpPr>
        <p:spPr>
          <a:xfrm>
            <a:off x="3275856" y="32914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928466C-2BBF-4460-9AF4-41B7BE7A702C}"/>
              </a:ext>
            </a:extLst>
          </p:cNvPr>
          <p:cNvCxnSpPr>
            <a:stCxn id="12" idx="1"/>
            <a:endCxn id="10" idx="0"/>
          </p:cNvCxnSpPr>
          <p:nvPr/>
        </p:nvCxnSpPr>
        <p:spPr>
          <a:xfrm>
            <a:off x="3851920" y="3629828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03F334-E808-457D-9BF1-3D0B58850203}"/>
              </a:ext>
            </a:extLst>
          </p:cNvPr>
          <p:cNvSpPr txBox="1"/>
          <p:nvPr/>
        </p:nvSpPr>
        <p:spPr>
          <a:xfrm>
            <a:off x="147565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40B2D3-773A-45C5-A492-125362CC9AD9}"/>
              </a:ext>
            </a:extLst>
          </p:cNvPr>
          <p:cNvSpPr txBox="1"/>
          <p:nvPr/>
        </p:nvSpPr>
        <p:spPr>
          <a:xfrm>
            <a:off x="255577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CF0A9D-B9F4-410C-A2ED-23B08CD9DEBE}"/>
              </a:ext>
            </a:extLst>
          </p:cNvPr>
          <p:cNvSpPr txBox="1"/>
          <p:nvPr/>
        </p:nvSpPr>
        <p:spPr>
          <a:xfrm>
            <a:off x="3630004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18C43F2E-B428-4186-A43A-DCE67D62C20A}"/>
              </a:ext>
            </a:extLst>
          </p:cNvPr>
          <p:cNvSpPr/>
          <p:nvPr/>
        </p:nvSpPr>
        <p:spPr>
          <a:xfrm>
            <a:off x="471601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67BEDF82-CA7E-4191-A420-684E9A61BCA8}"/>
              </a:ext>
            </a:extLst>
          </p:cNvPr>
          <p:cNvSpPr/>
          <p:nvPr/>
        </p:nvSpPr>
        <p:spPr>
          <a:xfrm>
            <a:off x="57961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897F16A-3B0C-40CE-B69F-E3F3BCC48141}"/>
              </a:ext>
            </a:extLst>
          </p:cNvPr>
          <p:cNvSpPr/>
          <p:nvPr/>
        </p:nvSpPr>
        <p:spPr>
          <a:xfrm>
            <a:off x="687625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EE08CF1-AC89-4B7A-AF53-6B76FF887876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608416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A7A035B-C14C-4030-A257-D874CED34828}"/>
              </a:ext>
            </a:extLst>
          </p:cNvPr>
          <p:cNvSpPr txBox="1"/>
          <p:nvPr/>
        </p:nvSpPr>
        <p:spPr>
          <a:xfrm>
            <a:off x="464400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D7DF48-F23E-447D-80F4-BD11840DCFB1}"/>
              </a:ext>
            </a:extLst>
          </p:cNvPr>
          <p:cNvSpPr txBox="1"/>
          <p:nvPr/>
        </p:nvSpPr>
        <p:spPr>
          <a:xfrm>
            <a:off x="572412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2455B2-5ACC-4DF3-953D-15363760A821}"/>
              </a:ext>
            </a:extLst>
          </p:cNvPr>
          <p:cNvSpPr txBox="1"/>
          <p:nvPr/>
        </p:nvSpPr>
        <p:spPr>
          <a:xfrm>
            <a:off x="6798356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03D3F69-1AFA-4914-ADEE-65DACB74E65F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>
            <a:off x="3995936" y="4140090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BD596386-E3ED-4F9C-910D-D7865D2634C1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500404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BFEDD02-49C1-4BB4-9013-3658A5FCB3F8}"/>
              </a:ext>
            </a:extLst>
          </p:cNvPr>
          <p:cNvSpPr/>
          <p:nvPr/>
        </p:nvSpPr>
        <p:spPr>
          <a:xfrm>
            <a:off x="5004048" y="3068960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03DBB2-6B90-41C7-97C2-916D60FD8CF9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5940152" y="3245877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四角形: 1 つの角を切り取り 1 つの角を丸める 29">
            <a:extLst>
              <a:ext uri="{FF2B5EF4-FFF2-40B4-BE49-F238E27FC236}">
                <a16:creationId xmlns:a16="http://schemas.microsoft.com/office/drawing/2014/main" id="{818116D2-D24B-4351-A6AB-147F004FE7C4}"/>
              </a:ext>
            </a:extLst>
          </p:cNvPr>
          <p:cNvSpPr/>
          <p:nvPr/>
        </p:nvSpPr>
        <p:spPr>
          <a:xfrm>
            <a:off x="6444208" y="30689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1FC8340-BA29-402C-BBD5-C166467FB5A4}"/>
              </a:ext>
            </a:extLst>
          </p:cNvPr>
          <p:cNvCxnSpPr>
            <a:stCxn id="30" idx="1"/>
            <a:endCxn id="19" idx="0"/>
          </p:cNvCxnSpPr>
          <p:nvPr/>
        </p:nvCxnSpPr>
        <p:spPr>
          <a:xfrm>
            <a:off x="7020272" y="3407296"/>
            <a:ext cx="0" cy="5977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EEB841-E372-4E30-ACCC-399A29F7C13C}"/>
              </a:ext>
            </a:extLst>
          </p:cNvPr>
          <p:cNvSpPr txBox="1"/>
          <p:nvPr/>
        </p:nvSpPr>
        <p:spPr>
          <a:xfrm>
            <a:off x="1691680" y="5373216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リベースが最後まで実行され、</a:t>
            </a:r>
            <a:r>
              <a:rPr lang="en-US" altLang="ja-JP" dirty="0"/>
              <a:t>detached HEAD</a:t>
            </a:r>
            <a:r>
              <a:rPr lang="ja-JP" altLang="en-US" dirty="0"/>
              <a:t>状態が解消される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3594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CC53DF-D36D-495C-B65B-6BE220E3C6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4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1DD501-DF3B-4752-BAB3-03924D4BF438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892238-2B5D-4844-B82A-962A3CD5BA3B}"/>
              </a:ext>
            </a:extLst>
          </p:cNvPr>
          <p:cNvSpPr txBox="1"/>
          <p:nvPr/>
        </p:nvSpPr>
        <p:spPr>
          <a:xfrm>
            <a:off x="755576" y="1916832"/>
            <a:ext cx="371127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r>
              <a:rPr kumimoji="1" lang="en-US" altLang="ja-JP" sz="2000" dirty="0">
                <a:latin typeface="Consolas" panose="020B0609020204030204" pitchFamily="49" charset="0"/>
              </a:rPr>
              <a:t> --graph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8B3F9FE-5BC2-4F91-ABB9-4750040C1FA5}"/>
              </a:ext>
            </a:extLst>
          </p:cNvPr>
          <p:cNvSpPr/>
          <p:nvPr/>
        </p:nvSpPr>
        <p:spPr>
          <a:xfrm>
            <a:off x="755576" y="452461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4">
            <a:extLst>
              <a:ext uri="{FF2B5EF4-FFF2-40B4-BE49-F238E27FC236}">
                <a16:creationId xmlns:a16="http://schemas.microsoft.com/office/drawing/2014/main" id="{A35244DB-AAA3-469B-8C54-7717E04147C0}"/>
              </a:ext>
            </a:extLst>
          </p:cNvPr>
          <p:cNvSpPr/>
          <p:nvPr/>
        </p:nvSpPr>
        <p:spPr>
          <a:xfrm>
            <a:off x="154766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03ADBA3-ECB9-4799-8C1E-51CB4431A12A}"/>
              </a:ext>
            </a:extLst>
          </p:cNvPr>
          <p:cNvSpPr/>
          <p:nvPr/>
        </p:nvSpPr>
        <p:spPr>
          <a:xfrm>
            <a:off x="2627784" y="398444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E128546-C57A-4D30-97CB-B08B9E585398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001427" y="4230292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CA758E7-EF00-42BE-A8B8-7996AA89D26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1835696" y="412845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1B536E8-83DF-4842-8B3B-ABA74CB5BC64}"/>
              </a:ext>
            </a:extLst>
          </p:cNvPr>
          <p:cNvSpPr/>
          <p:nvPr/>
        </p:nvSpPr>
        <p:spPr>
          <a:xfrm>
            <a:off x="3707904" y="39960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6901EF0-37FD-46A7-8727-E0DB5763853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915816" y="414009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334EB92B-A2E9-4EFE-9455-64E88CB1DC59}"/>
              </a:ext>
            </a:extLst>
          </p:cNvPr>
          <p:cNvSpPr/>
          <p:nvPr/>
        </p:nvSpPr>
        <p:spPr>
          <a:xfrm>
            <a:off x="3275856" y="32914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561C966-463F-4F5B-828C-49CDB0298F79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>
            <a:off x="3851920" y="3629828"/>
            <a:ext cx="0" cy="3662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4AFEB7-4D30-4A16-9D6A-FAAC8785BD2E}"/>
              </a:ext>
            </a:extLst>
          </p:cNvPr>
          <p:cNvSpPr txBox="1"/>
          <p:nvPr/>
        </p:nvSpPr>
        <p:spPr>
          <a:xfrm>
            <a:off x="147565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D8586C-8DA3-4794-89E3-37F7EB5F2BB7}"/>
              </a:ext>
            </a:extLst>
          </p:cNvPr>
          <p:cNvSpPr txBox="1"/>
          <p:nvPr/>
        </p:nvSpPr>
        <p:spPr>
          <a:xfrm>
            <a:off x="2555776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3E81022-8EEE-43DB-9B31-1BC810A80125}"/>
              </a:ext>
            </a:extLst>
          </p:cNvPr>
          <p:cNvSpPr txBox="1"/>
          <p:nvPr/>
        </p:nvSpPr>
        <p:spPr>
          <a:xfrm>
            <a:off x="3630004" y="4284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m3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68372511-B347-4079-9E4C-2EB0E90B87BA}"/>
              </a:ext>
            </a:extLst>
          </p:cNvPr>
          <p:cNvSpPr/>
          <p:nvPr/>
        </p:nvSpPr>
        <p:spPr>
          <a:xfrm>
            <a:off x="471601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94749372-E93B-4B05-BBCE-AE225272706D}"/>
              </a:ext>
            </a:extLst>
          </p:cNvPr>
          <p:cNvSpPr/>
          <p:nvPr/>
        </p:nvSpPr>
        <p:spPr>
          <a:xfrm>
            <a:off x="579613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92CEAC7-A0F4-4B42-865B-91E614D5E019}"/>
              </a:ext>
            </a:extLst>
          </p:cNvPr>
          <p:cNvSpPr/>
          <p:nvPr/>
        </p:nvSpPr>
        <p:spPr>
          <a:xfrm>
            <a:off x="6876256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EA3F7D5-0AA4-40ED-9DC6-DBEAD1A34A9E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608416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6DE142D-E4B3-44CB-A3A6-68DF4DD08532}"/>
              </a:ext>
            </a:extLst>
          </p:cNvPr>
          <p:cNvSpPr txBox="1"/>
          <p:nvPr/>
        </p:nvSpPr>
        <p:spPr>
          <a:xfrm>
            <a:off x="464400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f1’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3DCFF2-6C71-42AB-BF92-4E58DC576721}"/>
              </a:ext>
            </a:extLst>
          </p:cNvPr>
          <p:cNvSpPr txBox="1"/>
          <p:nvPr/>
        </p:nvSpPr>
        <p:spPr>
          <a:xfrm>
            <a:off x="5724128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8C07F7-3FB1-422F-8B40-BAC60733F4DA}"/>
              </a:ext>
            </a:extLst>
          </p:cNvPr>
          <p:cNvSpPr txBox="1"/>
          <p:nvPr/>
        </p:nvSpPr>
        <p:spPr>
          <a:xfrm>
            <a:off x="6798356" y="427759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f3’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EBB88EC-4A7D-42DD-9AC4-744D5A66BDD3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>
            <a:off x="3995936" y="4140090"/>
            <a:ext cx="720080" cy="899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F907892-8D01-4B09-A073-587B49AEACDB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5004048" y="41490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28FF969-4F48-4A69-B566-03DAB1AAB582}"/>
              </a:ext>
            </a:extLst>
          </p:cNvPr>
          <p:cNvSpPr/>
          <p:nvPr/>
        </p:nvSpPr>
        <p:spPr>
          <a:xfrm>
            <a:off x="5004048" y="3284984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FFC2483-EFF3-4144-9733-419FDAEF4B51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5940152" y="3461901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四角形: 1 つの角を切り取り 1 つの角を丸める 28">
            <a:extLst>
              <a:ext uri="{FF2B5EF4-FFF2-40B4-BE49-F238E27FC236}">
                <a16:creationId xmlns:a16="http://schemas.microsoft.com/office/drawing/2014/main" id="{6495732A-68E5-4416-8550-E7865F71B757}"/>
              </a:ext>
            </a:extLst>
          </p:cNvPr>
          <p:cNvSpPr/>
          <p:nvPr/>
        </p:nvSpPr>
        <p:spPr>
          <a:xfrm>
            <a:off x="6444208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EF378AD-9283-46A6-8940-4E01DF75BBDF}"/>
              </a:ext>
            </a:extLst>
          </p:cNvPr>
          <p:cNvCxnSpPr>
            <a:cxnSpLocks/>
            <a:stCxn id="29" idx="1"/>
            <a:endCxn id="20" idx="0"/>
          </p:cNvCxnSpPr>
          <p:nvPr/>
        </p:nvCxnSpPr>
        <p:spPr>
          <a:xfrm>
            <a:off x="7020272" y="3623320"/>
            <a:ext cx="0" cy="38174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66F09D0-B3C5-4C8F-9CAA-C1280D29A6B9}"/>
              </a:ext>
            </a:extLst>
          </p:cNvPr>
          <p:cNvSpPr txBox="1"/>
          <p:nvPr/>
        </p:nvSpPr>
        <p:spPr>
          <a:xfrm>
            <a:off x="2339752" y="5229200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もともと分岐していた歴史が一本道になり、</a:t>
            </a:r>
            <a:endParaRPr kumimoji="1" lang="en-US" altLang="ja-JP" dirty="0"/>
          </a:p>
          <a:p>
            <a:r>
              <a:rPr lang="en-US" altLang="ja-JP" dirty="0"/>
              <a:t>main</a:t>
            </a:r>
            <a:r>
              <a:rPr lang="ja-JP" altLang="en-US" dirty="0"/>
              <a:t>から</a:t>
            </a:r>
            <a:r>
              <a:rPr lang="en-US" altLang="ja-JP" dirty="0"/>
              <a:t>branch</a:t>
            </a:r>
            <a:r>
              <a:rPr lang="ja-JP" altLang="en-US" dirty="0"/>
              <a:t>へ</a:t>
            </a:r>
            <a:r>
              <a:rPr lang="en-US" altLang="ja-JP" dirty="0"/>
              <a:t>fast-forward</a:t>
            </a:r>
            <a:r>
              <a:rPr lang="ja-JP" altLang="en-US" dirty="0"/>
              <a:t>マージが可能になった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488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EE9172-B9B4-45B2-BEA4-883E6693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発展課題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6232FC-0732-49A6-974E-B79AF80C91A1}"/>
              </a:ext>
            </a:extLst>
          </p:cNvPr>
          <p:cNvSpPr txBox="1"/>
          <p:nvPr/>
        </p:nvSpPr>
        <p:spPr>
          <a:xfrm>
            <a:off x="1403648" y="1268760"/>
            <a:ext cx="6312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/>
              <a:t>git bisect</a:t>
            </a:r>
            <a:r>
              <a:rPr lang="ja-JP" altLang="en-US" sz="4000" dirty="0"/>
              <a:t>を使った犯人捜し</a:t>
            </a:r>
            <a:endParaRPr kumimoji="1" lang="ja-JP" altLang="en-US" sz="4000" dirty="0"/>
          </a:p>
        </p:txBody>
      </p:sp>
      <p:pic>
        <p:nvPicPr>
          <p:cNvPr id="12292" name="Picture 4" descr="探偵のイラスト（女性）">
            <a:extLst>
              <a:ext uri="{FF2B5EF4-FFF2-40B4-BE49-F238E27FC236}">
                <a16:creationId xmlns:a16="http://schemas.microsoft.com/office/drawing/2014/main" id="{6523F2F8-2176-400A-8B69-9E0D9355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132856"/>
            <a:ext cx="261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64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681C2F-5171-4322-B646-83338BD785FA}"/>
              </a:ext>
            </a:extLst>
          </p:cNvPr>
          <p:cNvSpPr txBox="1"/>
          <p:nvPr/>
        </p:nvSpPr>
        <p:spPr>
          <a:xfrm>
            <a:off x="251520" y="3188456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75E72301-FC0B-4A8E-9B26-89B79DAD3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70080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22371725-AC05-4D7B-8CE2-DB58F011E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0080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DB8F02-7DE6-47FC-B81C-EE537DFD101A}"/>
              </a:ext>
            </a:extLst>
          </p:cNvPr>
          <p:cNvSpPr txBox="1"/>
          <p:nvPr/>
        </p:nvSpPr>
        <p:spPr>
          <a:xfrm>
            <a:off x="5220072" y="22048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034A74-0B80-4209-A9F7-45B89BC1AB03}"/>
              </a:ext>
            </a:extLst>
          </p:cNvPr>
          <p:cNvSpPr txBox="1"/>
          <p:nvPr/>
        </p:nvSpPr>
        <p:spPr>
          <a:xfrm>
            <a:off x="827584" y="3764520"/>
            <a:ext cx="7402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clone https://github.com/appi-github/amend-sample.git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cd amend-sample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家のイラスト7">
            <a:extLst>
              <a:ext uri="{FF2B5EF4-FFF2-40B4-BE49-F238E27FC236}">
                <a16:creationId xmlns:a16="http://schemas.microsoft.com/office/drawing/2014/main" id="{0A3318F2-BA31-40E1-AE5F-BE531B6C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84482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9408EA0-AE62-49C7-BB84-4723EA3BF9C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770022" y="199480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8772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A480CBE2-CD30-4386-BC8B-BABC907DD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8772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81A1793-D9AC-4564-A71D-05C42183749D}"/>
              </a:ext>
            </a:extLst>
          </p:cNvPr>
          <p:cNvSpPr txBox="1"/>
          <p:nvPr/>
        </p:nvSpPr>
        <p:spPr>
          <a:xfrm>
            <a:off x="3851920" y="63813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60212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D3ED2DA-10FC-49CE-B0FB-915EDFC04F4A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3401870" y="617126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フォルダのイラスト">
            <a:extLst>
              <a:ext uri="{FF2B5EF4-FFF2-40B4-BE49-F238E27FC236}">
                <a16:creationId xmlns:a16="http://schemas.microsoft.com/office/drawing/2014/main" id="{1A351DBE-19EF-4383-91BC-AEC29B69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8772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57BDD3F-137C-480D-B056-C6FA61A7C973}"/>
              </a:ext>
            </a:extLst>
          </p:cNvPr>
          <p:cNvCxnSpPr>
            <a:endCxn id="28" idx="1"/>
          </p:cNvCxnSpPr>
          <p:nvPr/>
        </p:nvCxnSpPr>
        <p:spPr>
          <a:xfrm>
            <a:off x="4626006" y="617126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05F9EE3-BAE3-45CD-9754-D63DF44D6F7C}"/>
              </a:ext>
            </a:extLst>
          </p:cNvPr>
          <p:cNvSpPr txBox="1"/>
          <p:nvPr/>
        </p:nvSpPr>
        <p:spPr>
          <a:xfrm>
            <a:off x="4716016" y="638132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amend-sample</a:t>
            </a:r>
            <a:endParaRPr kumimoji="1" lang="ja-JP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FED736F-C4FA-4862-9C77-080B08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021288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家のイラスト7">
            <a:extLst>
              <a:ext uri="{FF2B5EF4-FFF2-40B4-BE49-F238E27FC236}">
                <a16:creationId xmlns:a16="http://schemas.microsoft.com/office/drawing/2014/main" id="{27F96E8F-9EDF-4BE7-B50A-B0C9F46F4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4076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3E777BBD-055B-4638-92E4-42ED1317E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916832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78BB363-007B-421E-B961-F6A90D90AE27}"/>
              </a:ext>
            </a:extLst>
          </p:cNvPr>
          <p:cNvSpPr txBox="1"/>
          <p:nvPr/>
        </p:nvSpPr>
        <p:spPr>
          <a:xfrm>
            <a:off x="7236296" y="134076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ホームディレクトリ</a:t>
            </a:r>
            <a:endParaRPr kumimoji="1" lang="ja-JP" altLang="en-US" sz="14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008AE68-B65C-4E92-935F-5883690ED78A}"/>
              </a:ext>
            </a:extLst>
          </p:cNvPr>
          <p:cNvSpPr txBox="1"/>
          <p:nvPr/>
        </p:nvSpPr>
        <p:spPr>
          <a:xfrm>
            <a:off x="7308304" y="1844824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Git</a:t>
            </a:r>
            <a:r>
              <a:rPr lang="ja-JP" altLang="en-US" sz="1400" dirty="0"/>
              <a:t>管理された</a:t>
            </a:r>
            <a:endParaRPr lang="en-US" altLang="ja-JP" sz="1400" dirty="0"/>
          </a:p>
          <a:p>
            <a:r>
              <a:rPr kumimoji="1" lang="ja-JP" altLang="en-US" sz="1400" dirty="0"/>
              <a:t>ディレクトリ</a:t>
            </a:r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25F5DECB-C5F5-4A94-B7E9-733D54F0E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53732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F28D82-9ED6-4FD2-8DA3-9E074832F5C9}"/>
              </a:ext>
            </a:extLst>
          </p:cNvPr>
          <p:cNvSpPr txBox="1"/>
          <p:nvPr/>
        </p:nvSpPr>
        <p:spPr>
          <a:xfrm>
            <a:off x="5715300" y="551723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683DF95-317E-4C7A-9900-C86C3158DF48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7D36FE0-CA36-4F80-BC1B-626A8D4E2917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71552BF-3E60-425F-BCD0-7EF6656DF7E6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DBF339A-3486-4E27-8492-494540D72E2A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C226E8-124C-4B63-B7FF-DB194C571703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12A882-A5FE-4F2C-81B4-BB3388D50A52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B6AD8D-DBDA-4007-83F3-CEF639CD53DE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B6A9BC-027B-41DB-B365-C50AC350785F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5CAFCD-2F17-46CC-887F-8246D77426FD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3A25627-FA8A-4103-B816-AA66FBE220CC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9C298FE-D4A0-47E8-8588-85286EBFB4E5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9E75E307-7A64-497A-A80B-18A090748A5E}"/>
              </a:ext>
            </a:extLst>
          </p:cNvPr>
          <p:cNvSpPr/>
          <p:nvPr/>
        </p:nvSpPr>
        <p:spPr>
          <a:xfrm>
            <a:off x="190770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9F30DFAD-7AFC-4675-A831-2309B363F56E}"/>
              </a:ext>
            </a:extLst>
          </p:cNvPr>
          <p:cNvCxnSpPr>
            <a:stCxn id="20" idx="1"/>
            <a:endCxn id="7" idx="2"/>
          </p:cNvCxnSpPr>
          <p:nvPr/>
        </p:nvCxnSpPr>
        <p:spPr>
          <a:xfrm rot="16200000" flipH="1">
            <a:off x="2508920" y="3742184"/>
            <a:ext cx="381744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FAE393F-639E-489B-8877-3159AF6E2B07}"/>
              </a:ext>
            </a:extLst>
          </p:cNvPr>
          <p:cNvSpPr/>
          <p:nvPr/>
        </p:nvSpPr>
        <p:spPr>
          <a:xfrm>
            <a:off x="467544" y="342125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C11CF2C-E59B-4781-85EF-59192DF418D7}"/>
              </a:ext>
            </a:extLst>
          </p:cNvPr>
          <p:cNvCxnSpPr>
            <a:cxnSpLocks/>
            <a:stCxn id="24" idx="3"/>
            <a:endCxn id="20" idx="2"/>
          </p:cNvCxnSpPr>
          <p:nvPr/>
        </p:nvCxnSpPr>
        <p:spPr>
          <a:xfrm flipV="1">
            <a:off x="140364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3DDA950-C614-410F-99AD-2B419AD45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361B09-6323-42FD-ABC8-08672E0E0289}"/>
              </a:ext>
            </a:extLst>
          </p:cNvPr>
          <p:cNvSpPr txBox="1"/>
          <p:nvPr/>
        </p:nvSpPr>
        <p:spPr>
          <a:xfrm>
            <a:off x="251520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コミットの保存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E9986D7-6E25-47DA-AB58-2A688886D0E1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B45342F-46A8-427F-980B-9B6F7FB5E4FF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D2AF606-CF06-4F7C-982D-E3D185DF6A3B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74D9E72-17F0-497E-9994-860B3034D0A3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A7A26-EA3D-4681-A1B2-E8C9D88C146A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C827EEA-BBB9-4CF1-A699-580522F0FEF0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273281-989D-4752-B0F0-E2E0363960C0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583225-7944-499F-84C8-7C6EB38F6458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7471FE1-F85F-4EE3-BE6C-78B5D820698E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AEEE878-B3CA-4E01-9244-C81117D292B5}"/>
              </a:ext>
            </a:extLst>
          </p:cNvPr>
          <p:cNvCxnSpPr>
            <a:stCxn id="5" idx="0"/>
            <a:endCxn id="6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07314F-A883-4D63-BB04-C03F1A6C1702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32D6F2B5-EC35-47F9-A414-E76DBBB18CFA}"/>
              </a:ext>
            </a:extLst>
          </p:cNvPr>
          <p:cNvSpPr/>
          <p:nvPr/>
        </p:nvSpPr>
        <p:spPr>
          <a:xfrm>
            <a:off x="154766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E8BBAE0-BF03-45D1-9B8F-C3AFCABCF445}"/>
              </a:ext>
            </a:extLst>
          </p:cNvPr>
          <p:cNvCxnSpPr>
            <a:stCxn id="15" idx="1"/>
            <a:endCxn id="7" idx="2"/>
          </p:cNvCxnSpPr>
          <p:nvPr/>
        </p:nvCxnSpPr>
        <p:spPr>
          <a:xfrm rot="16200000" flipH="1">
            <a:off x="2328900" y="3562164"/>
            <a:ext cx="381744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88C612B-4E33-4DA1-878A-A26A7EED68BF}"/>
              </a:ext>
            </a:extLst>
          </p:cNvPr>
          <p:cNvSpPr/>
          <p:nvPr/>
        </p:nvSpPr>
        <p:spPr>
          <a:xfrm>
            <a:off x="107504" y="342125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B3759F4-3E86-4F78-9D23-74E69E2DB4DB}"/>
              </a:ext>
            </a:extLst>
          </p:cNvPr>
          <p:cNvCxnSpPr>
            <a:cxnSpLocks/>
            <a:stCxn id="17" idx="3"/>
            <a:endCxn id="15" idx="2"/>
          </p:cNvCxnSpPr>
          <p:nvPr/>
        </p:nvCxnSpPr>
        <p:spPr>
          <a:xfrm flipV="1">
            <a:off x="104360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E062E1E8-1CBC-4F13-B9DC-32BD909AB39E}"/>
              </a:ext>
            </a:extLst>
          </p:cNvPr>
          <p:cNvSpPr/>
          <p:nvPr/>
        </p:nvSpPr>
        <p:spPr>
          <a:xfrm>
            <a:off x="2090465" y="2852936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8206B2F-7412-49F2-B958-222A1DE67E06}"/>
              </a:ext>
            </a:extLst>
          </p:cNvPr>
          <p:cNvCxnSpPr>
            <a:stCxn id="20" idx="1"/>
            <a:endCxn id="7" idx="0"/>
          </p:cNvCxnSpPr>
          <p:nvPr/>
        </p:nvCxnSpPr>
        <p:spPr>
          <a:xfrm flipH="1">
            <a:off x="3131840" y="3212976"/>
            <a:ext cx="2741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AA05369-55BB-4C5C-A1CF-31B47D28F634}"/>
              </a:ext>
            </a:extLst>
          </p:cNvPr>
          <p:cNvSpPr txBox="1"/>
          <p:nvPr/>
        </p:nvSpPr>
        <p:spPr>
          <a:xfrm>
            <a:off x="683568" y="1988840"/>
            <a:ext cx="357020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branch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original_main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84C499D-3134-4004-9ACF-45704439EE14}"/>
              </a:ext>
            </a:extLst>
          </p:cNvPr>
          <p:cNvSpPr txBox="1"/>
          <p:nvPr/>
        </p:nvSpPr>
        <p:spPr>
          <a:xfrm>
            <a:off x="4788024" y="141277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現在のコミットに別名をつけておく</a:t>
            </a:r>
          </a:p>
        </p:txBody>
      </p:sp>
    </p:spTree>
    <p:extLst>
      <p:ext uri="{BB962C8B-B14F-4D97-AF65-F5344CB8AC3E}">
        <p14:creationId xmlns:p14="http://schemas.microsoft.com/office/powerpoint/2010/main" val="139384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86DB01-DA84-4950-8288-5014DCCD8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96F919C-BEAD-46E5-9E17-D5ADBDE6285D}"/>
              </a:ext>
            </a:extLst>
          </p:cNvPr>
          <p:cNvSpPr txBox="1"/>
          <p:nvPr/>
        </p:nvSpPr>
        <p:spPr>
          <a:xfrm>
            <a:off x="251520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コミットメッセージの修正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574C64-E761-4B29-9769-A08086F3AD3C}"/>
              </a:ext>
            </a:extLst>
          </p:cNvPr>
          <p:cNvSpPr txBox="1"/>
          <p:nvPr/>
        </p:nvSpPr>
        <p:spPr>
          <a:xfrm>
            <a:off x="683568" y="1988840"/>
            <a:ext cx="596830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--amend -m "updates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0C6E7D4-74B2-4221-8BC9-D46888AB068E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C251D09-58E8-4F6B-8EA1-3C321DEF5F26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FA47D71-BFAC-42E3-ADFF-3A761417DE43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1728202-9B55-4115-AFAA-3E82D1774893}"/>
              </a:ext>
            </a:extLst>
          </p:cNvPr>
          <p:cNvSpPr/>
          <p:nvPr/>
        </p:nvSpPr>
        <p:spPr>
          <a:xfrm>
            <a:off x="755576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1496F6-7F49-4D11-8AB8-4542E96E77A7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1AF70C-6E01-41ED-9626-C35F5D759816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613171-B22F-4B64-80AB-C2AD710D714B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4A7ACB-56CE-454C-BD69-2F4CEE152582}"/>
              </a:ext>
            </a:extLst>
          </p:cNvPr>
          <p:cNvSpPr txBox="1"/>
          <p:nvPr/>
        </p:nvSpPr>
        <p:spPr>
          <a:xfrm>
            <a:off x="1259632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A65B867-65C3-48BC-AA20-9CA16BD4F000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BFF8B11-3404-4630-B427-84B936989326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DA66B8AF-4C25-480A-B3CB-9B00048CD57A}"/>
              </a:ext>
            </a:extLst>
          </p:cNvPr>
          <p:cNvSpPr/>
          <p:nvPr/>
        </p:nvSpPr>
        <p:spPr>
          <a:xfrm>
            <a:off x="5004048" y="286068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9B2FBE0-EF44-4599-95F3-18CBE4400947}"/>
              </a:ext>
            </a:extLst>
          </p:cNvPr>
          <p:cNvSpPr/>
          <p:nvPr/>
        </p:nvSpPr>
        <p:spPr>
          <a:xfrm>
            <a:off x="3563888" y="285293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9420B2F-28A2-40A5-8DB1-358CE4A1B475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4499992" y="302985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FA04B4C7-EFB2-4151-A7FB-EBCF304F48E1}"/>
              </a:ext>
            </a:extLst>
          </p:cNvPr>
          <p:cNvSpPr/>
          <p:nvPr/>
        </p:nvSpPr>
        <p:spPr>
          <a:xfrm>
            <a:off x="251520" y="2780928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81682EFB-FCC4-44ED-9608-1360B84C0254}"/>
              </a:ext>
            </a:extLst>
          </p:cNvPr>
          <p:cNvSpPr/>
          <p:nvPr/>
        </p:nvSpPr>
        <p:spPr>
          <a:xfrm>
            <a:off x="4355976" y="36450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EFDC111-570E-453E-9BBE-AEBAA154B68E}"/>
              </a:ext>
            </a:extLst>
          </p:cNvPr>
          <p:cNvSpPr txBox="1"/>
          <p:nvPr/>
        </p:nvSpPr>
        <p:spPr>
          <a:xfrm>
            <a:off x="4932040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DADA6D33-9371-4266-8BCF-2808E87BA4DE}"/>
              </a:ext>
            </a:extLst>
          </p:cNvPr>
          <p:cNvCxnSpPr>
            <a:stCxn id="25" idx="4"/>
            <a:endCxn id="7" idx="0"/>
          </p:cNvCxnSpPr>
          <p:nvPr/>
        </p:nvCxnSpPr>
        <p:spPr>
          <a:xfrm rot="5400000">
            <a:off x="3563888" y="3645024"/>
            <a:ext cx="576064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A5B0332A-926C-4ECB-829D-9C12BFD9BC23}"/>
              </a:ext>
            </a:extLst>
          </p:cNvPr>
          <p:cNvCxnSpPr>
            <a:stCxn id="8" idx="4"/>
            <a:endCxn id="7" idx="0"/>
          </p:cNvCxnSpPr>
          <p:nvPr/>
        </p:nvCxnSpPr>
        <p:spPr>
          <a:xfrm rot="16200000" flipH="1">
            <a:off x="1763688" y="3284984"/>
            <a:ext cx="576064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45BD5821-1840-4900-A346-D4229D7DDBBB}"/>
              </a:ext>
            </a:extLst>
          </p:cNvPr>
          <p:cNvCxnSpPr>
            <a:stCxn id="16" idx="1"/>
            <a:endCxn id="25" idx="0"/>
          </p:cNvCxnSpPr>
          <p:nvPr/>
        </p:nvCxnSpPr>
        <p:spPr>
          <a:xfrm rot="5400000">
            <a:off x="4853055" y="2917966"/>
            <a:ext cx="446003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A800DC53-1F66-4633-8590-94B05C4F8CF2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rot="5400000">
            <a:off x="881590" y="3230978"/>
            <a:ext cx="504056" cy="32403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9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AAEE666-DAE0-4E52-A466-A2750D0AD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Step 5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1160B3-89CF-44DC-B626-D4A416EE93D3}"/>
              </a:ext>
            </a:extLst>
          </p:cNvPr>
          <p:cNvSpPr txBox="1"/>
          <p:nvPr/>
        </p:nvSpPr>
        <p:spPr>
          <a:xfrm>
            <a:off x="539552" y="2060848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E70B5-CE07-42E5-A288-440C6F8C9B43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歴史の確認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864B203-E3B7-4914-BE3A-6F483E1D25C0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897C82E-D6DA-4D3B-B18B-D39026812DE3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1A3D1AB-C40C-4CDB-ABEE-B43596E8648B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A746F27-9A01-4DD2-8C38-F9EB755BD98E}"/>
              </a:ext>
            </a:extLst>
          </p:cNvPr>
          <p:cNvSpPr/>
          <p:nvPr/>
        </p:nvSpPr>
        <p:spPr>
          <a:xfrm>
            <a:off x="291581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131A1A-471D-402C-B5B3-6A7DF5F36DDB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F89E59-78B1-46BF-B95D-FA923F2278ED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E881E4-0F13-4BC6-ABBF-5FD951A15531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47235C-5ED7-4297-BA83-1672C8A09B65}"/>
              </a:ext>
            </a:extLst>
          </p:cNvPr>
          <p:cNvSpPr txBox="1"/>
          <p:nvPr/>
        </p:nvSpPr>
        <p:spPr>
          <a:xfrm>
            <a:off x="3707904" y="39330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updates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ED20EB-DBB5-4B25-BD4C-65336D13BD4D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AAFCC9F-CFF4-4A92-B679-70123DB5966D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EF59A4D-8E4D-46FD-8929-14B1E98C73C1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3131840" y="436510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4CFEC91F-4AB2-46BB-A817-14BBE5C5FD80}"/>
              </a:ext>
            </a:extLst>
          </p:cNvPr>
          <p:cNvSpPr/>
          <p:nvPr/>
        </p:nvSpPr>
        <p:spPr>
          <a:xfrm>
            <a:off x="190770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23B6E1C-18EB-4A4D-984E-F8EDF4C77ADF}"/>
              </a:ext>
            </a:extLst>
          </p:cNvPr>
          <p:cNvCxnSpPr>
            <a:stCxn id="16" idx="1"/>
            <a:endCxn id="8" idx="2"/>
          </p:cNvCxnSpPr>
          <p:nvPr/>
        </p:nvCxnSpPr>
        <p:spPr>
          <a:xfrm rot="16200000" flipH="1">
            <a:off x="2508920" y="3742184"/>
            <a:ext cx="381744" cy="4320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FF9A182-D557-454B-A4E7-C02539709AFB}"/>
              </a:ext>
            </a:extLst>
          </p:cNvPr>
          <p:cNvSpPr/>
          <p:nvPr/>
        </p:nvSpPr>
        <p:spPr>
          <a:xfrm>
            <a:off x="467544" y="3421251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EF9C37E-6E40-47F2-840C-189EF4CEFAFF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403648" y="3598168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4216185-B08B-46C4-BD73-B28B31C12E01}"/>
              </a:ext>
            </a:extLst>
          </p:cNvPr>
          <p:cNvSpPr txBox="1"/>
          <p:nvPr/>
        </p:nvSpPr>
        <p:spPr>
          <a:xfrm>
            <a:off x="3635896" y="270892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修正されていることを確認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520610A-61CB-4BA6-85F2-716849AD5EDA}"/>
              </a:ext>
            </a:extLst>
          </p:cNvPr>
          <p:cNvCxnSpPr>
            <a:cxnSpLocks/>
          </p:cNvCxnSpPr>
          <p:nvPr/>
        </p:nvCxnSpPr>
        <p:spPr>
          <a:xfrm>
            <a:off x="4283968" y="3140968"/>
            <a:ext cx="0" cy="7920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8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A8E3E2-D031-4998-8F7E-2C2F5E376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1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4995E7A-5855-4430-9A7B-7135929D17D4}"/>
              </a:ext>
            </a:extLst>
          </p:cNvPr>
          <p:cNvSpPr txBox="1"/>
          <p:nvPr/>
        </p:nvSpPr>
        <p:spPr>
          <a:xfrm>
            <a:off x="683568" y="2060848"/>
            <a:ext cx="45576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 --all --graph --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422272-C4C6-4EC9-ADA7-29CF53D7D0B4}"/>
              </a:ext>
            </a:extLst>
          </p:cNvPr>
          <p:cNvSpPr txBox="1"/>
          <p:nvPr/>
        </p:nvSpPr>
        <p:spPr>
          <a:xfrm>
            <a:off x="251520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歴史が分岐したことを確認</a:t>
            </a:r>
            <a:endParaRPr kumimoji="1" lang="ja-JP" altLang="en-US" sz="24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67F178E1-AA20-436C-A16E-23709FA4C6A4}"/>
              </a:ext>
            </a:extLst>
          </p:cNvPr>
          <p:cNvSpPr/>
          <p:nvPr/>
        </p:nvSpPr>
        <p:spPr>
          <a:xfrm>
            <a:off x="2915816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FC9C861-0C55-4AD9-B773-82B17EB9BD2E}"/>
              </a:ext>
            </a:extLst>
          </p:cNvPr>
          <p:cNvSpPr/>
          <p:nvPr/>
        </p:nvSpPr>
        <p:spPr>
          <a:xfrm>
            <a:off x="2915816" y="537321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2A1CF1E-2652-46B0-B859-226A8A760FEC}"/>
              </a:ext>
            </a:extLst>
          </p:cNvPr>
          <p:cNvSpPr/>
          <p:nvPr/>
        </p:nvSpPr>
        <p:spPr>
          <a:xfrm>
            <a:off x="2915816" y="46531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B03D0A5-0D16-471E-A42B-E8BD69118075}"/>
              </a:ext>
            </a:extLst>
          </p:cNvPr>
          <p:cNvSpPr/>
          <p:nvPr/>
        </p:nvSpPr>
        <p:spPr>
          <a:xfrm>
            <a:off x="755576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441251-E3BD-44E2-AE0D-AA2A1D48FD43}"/>
              </a:ext>
            </a:extLst>
          </p:cNvPr>
          <p:cNvSpPr txBox="1"/>
          <p:nvPr/>
        </p:nvSpPr>
        <p:spPr>
          <a:xfrm>
            <a:off x="3707904" y="616530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DAC8F-9D3C-4A4B-8024-25A399BACD21}"/>
              </a:ext>
            </a:extLst>
          </p:cNvPr>
          <p:cNvSpPr txBox="1"/>
          <p:nvPr/>
        </p:nvSpPr>
        <p:spPr>
          <a:xfrm>
            <a:off x="3707904" y="537321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09B062-F8BC-4307-A4D4-957C956FEB5B}"/>
              </a:ext>
            </a:extLst>
          </p:cNvPr>
          <p:cNvSpPr txBox="1"/>
          <p:nvPr/>
        </p:nvSpPr>
        <p:spPr>
          <a:xfrm>
            <a:off x="3707904" y="465313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B663FC-33B0-4628-B9E8-50F09AC603E7}"/>
              </a:ext>
            </a:extLst>
          </p:cNvPr>
          <p:cNvSpPr txBox="1"/>
          <p:nvPr/>
        </p:nvSpPr>
        <p:spPr>
          <a:xfrm>
            <a:off x="1259632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rgbClr val="FF0000"/>
                </a:solidFill>
                <a:latin typeface="Consolas" panose="020B0609020204030204" pitchFamily="49" charset="0"/>
              </a:rPr>
              <a:t>updaets</a:t>
            </a:r>
            <a:r>
              <a:rPr kumimoji="1" lang="en-US" altLang="ja-JP" dirty="0">
                <a:latin typeface="Consolas" panose="020B0609020204030204" pitchFamily="49" charset="0"/>
              </a:rPr>
              <a:t>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26C2B42-E686-4A74-8897-C4091CD8FD24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131840" y="5805264"/>
            <a:ext cx="0" cy="2880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A87B7B9-AE3F-4444-85CF-D4DA371DA783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3131840" y="5085184"/>
            <a:ext cx="0" cy="28803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72BAD620-055C-4248-AABF-9433BC72A33F}"/>
              </a:ext>
            </a:extLst>
          </p:cNvPr>
          <p:cNvSpPr/>
          <p:nvPr/>
        </p:nvSpPr>
        <p:spPr>
          <a:xfrm>
            <a:off x="5004048" y="286068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507F9A3-EAD6-4FAA-AA10-8C3537EC85FC}"/>
              </a:ext>
            </a:extLst>
          </p:cNvPr>
          <p:cNvSpPr/>
          <p:nvPr/>
        </p:nvSpPr>
        <p:spPr>
          <a:xfrm>
            <a:off x="3563888" y="2852936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C597D6D-0D95-4DCD-A4F1-122A4C2581BB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V="1">
            <a:off x="4499992" y="3029853"/>
            <a:ext cx="504056" cy="31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17E9A670-CA3C-434E-B219-714558EA6123}"/>
              </a:ext>
            </a:extLst>
          </p:cNvPr>
          <p:cNvSpPr/>
          <p:nvPr/>
        </p:nvSpPr>
        <p:spPr>
          <a:xfrm>
            <a:off x="251520" y="2780928"/>
            <a:ext cx="2088232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original_main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6F51AA99-3119-4596-9BAF-05EECC9C84E0}"/>
              </a:ext>
            </a:extLst>
          </p:cNvPr>
          <p:cNvSpPr/>
          <p:nvPr/>
        </p:nvSpPr>
        <p:spPr>
          <a:xfrm>
            <a:off x="4355976" y="364502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37C8E6-2482-4124-BE1B-FEEE5A15AF44}"/>
              </a:ext>
            </a:extLst>
          </p:cNvPr>
          <p:cNvSpPr txBox="1"/>
          <p:nvPr/>
        </p:nvSpPr>
        <p:spPr>
          <a:xfrm>
            <a:off x="4932040" y="3645024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updates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8B4D30A-484A-45CC-B49A-92567ED9717A}"/>
              </a:ext>
            </a:extLst>
          </p:cNvPr>
          <p:cNvCxnSpPr>
            <a:stCxn id="19" idx="4"/>
            <a:endCxn id="7" idx="0"/>
          </p:cNvCxnSpPr>
          <p:nvPr/>
        </p:nvCxnSpPr>
        <p:spPr>
          <a:xfrm rot="5400000">
            <a:off x="3563888" y="3645024"/>
            <a:ext cx="576064" cy="1440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9CC3B2E-A891-41CB-8984-6646072D3E71}"/>
              </a:ext>
            </a:extLst>
          </p:cNvPr>
          <p:cNvCxnSpPr>
            <a:stCxn id="8" idx="4"/>
            <a:endCxn id="7" idx="0"/>
          </p:cNvCxnSpPr>
          <p:nvPr/>
        </p:nvCxnSpPr>
        <p:spPr>
          <a:xfrm rot="16200000" flipH="1">
            <a:off x="1763688" y="3284984"/>
            <a:ext cx="576064" cy="216024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26DF7DDA-28B1-491A-92CD-56C47D3A8978}"/>
              </a:ext>
            </a:extLst>
          </p:cNvPr>
          <p:cNvCxnSpPr>
            <a:stCxn id="15" idx="1"/>
            <a:endCxn id="19" idx="0"/>
          </p:cNvCxnSpPr>
          <p:nvPr/>
        </p:nvCxnSpPr>
        <p:spPr>
          <a:xfrm rot="5400000">
            <a:off x="4853055" y="2917966"/>
            <a:ext cx="446003" cy="10081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BC14ADE-4802-4D32-9A89-582307FCA511}"/>
              </a:ext>
            </a:extLst>
          </p:cNvPr>
          <p:cNvCxnSpPr>
            <a:stCxn id="18" idx="1"/>
            <a:endCxn id="8" idx="0"/>
          </p:cNvCxnSpPr>
          <p:nvPr/>
        </p:nvCxnSpPr>
        <p:spPr>
          <a:xfrm rot="5400000">
            <a:off x="881590" y="3230978"/>
            <a:ext cx="504056" cy="32403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709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91676CC-98BD-4805-820A-921A11158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DD7030-525E-4791-8039-87B38232F08A}"/>
              </a:ext>
            </a:extLst>
          </p:cNvPr>
          <p:cNvSpPr txBox="1"/>
          <p:nvPr/>
        </p:nvSpPr>
        <p:spPr>
          <a:xfrm>
            <a:off x="179512" y="98072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リポジトリのクローン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0B4BAFB-ECF1-4C6F-8091-0BB2C4C1244A}"/>
              </a:ext>
            </a:extLst>
          </p:cNvPr>
          <p:cNvSpPr txBox="1"/>
          <p:nvPr/>
        </p:nvSpPr>
        <p:spPr>
          <a:xfrm>
            <a:off x="755576" y="1556792"/>
            <a:ext cx="7402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cd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</a:t>
            </a:r>
            <a:r>
              <a:rPr lang="en-US" altLang="ja-JP" dirty="0" err="1">
                <a:latin typeface="Consolas" panose="020B0609020204030204" pitchFamily="49" charset="0"/>
              </a:rPr>
              <a:t>github</a:t>
            </a:r>
            <a:endParaRPr lang="en-US" altLang="ja-JP" dirty="0">
              <a:latin typeface="Consolas" panose="020B0609020204030204" pitchFamily="49" charset="0"/>
            </a:endParaRPr>
          </a:p>
          <a:p>
            <a:r>
              <a:rPr lang="en-US" altLang="ja-JP" dirty="0">
                <a:latin typeface="Consolas" panose="020B0609020204030204" pitchFamily="49" charset="0"/>
              </a:rPr>
              <a:t>git clone https://github.com/appi-github/merge-sample.git</a:t>
            </a:r>
          </a:p>
          <a:p>
            <a:r>
              <a:rPr lang="en-US" altLang="ja-JP" dirty="0">
                <a:latin typeface="Consolas" panose="020B0609020204030204" pitchFamily="49" charset="0"/>
              </a:rPr>
              <a:t>cd merge-sample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F4B5B0CD-852B-43D7-B1B2-B76F63C81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9BD54099-D6E8-4A9E-9419-FDA13335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8ED54B-278B-4E60-B4C8-9107C55F6921}"/>
              </a:ext>
            </a:extLst>
          </p:cNvPr>
          <p:cNvSpPr txBox="1"/>
          <p:nvPr/>
        </p:nvSpPr>
        <p:spPr>
          <a:xfrm>
            <a:off x="2915816" y="43651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8" name="Picture 2" descr="家のイラスト7">
            <a:extLst>
              <a:ext uri="{FF2B5EF4-FFF2-40B4-BE49-F238E27FC236}">
                <a16:creationId xmlns:a16="http://schemas.microsoft.com/office/drawing/2014/main" id="{A5743D34-BA18-4FBF-852A-2081C509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BEE09AA-73A7-4DEB-864F-EE73593751A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465766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BEE7005-93C1-415C-8BF3-D83AD8F5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61048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BF7FCD4-A6FC-409F-B9AA-AA0D729E5C3C}"/>
              </a:ext>
            </a:extLst>
          </p:cNvPr>
          <p:cNvCxnSpPr>
            <a:endCxn id="10" idx="1"/>
          </p:cNvCxnSpPr>
          <p:nvPr/>
        </p:nvCxnSpPr>
        <p:spPr>
          <a:xfrm>
            <a:off x="3689902" y="4155043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50C12-5B2C-4A77-A239-6049ADFC9A07}"/>
              </a:ext>
            </a:extLst>
          </p:cNvPr>
          <p:cNvSpPr txBox="1"/>
          <p:nvPr/>
        </p:nvSpPr>
        <p:spPr>
          <a:xfrm>
            <a:off x="3779912" y="436510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merge-sample</a:t>
            </a:r>
            <a:endParaRPr kumimoji="1" lang="ja-JP" alt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7097AA8-304B-4A9F-9941-337E8DEEB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05064"/>
            <a:ext cx="360040" cy="36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手を上げている男の子のイラスト">
            <a:extLst>
              <a:ext uri="{FF2B5EF4-FFF2-40B4-BE49-F238E27FC236}">
                <a16:creationId xmlns:a16="http://schemas.microsoft.com/office/drawing/2014/main" id="{6DC7AC9C-09C8-4DDA-AF78-1D6804BF7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2849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E2EF8D-4587-44F0-AFA3-3E26E4C1B6F8}"/>
              </a:ext>
            </a:extLst>
          </p:cNvPr>
          <p:cNvSpPr txBox="1"/>
          <p:nvPr/>
        </p:nvSpPr>
        <p:spPr>
          <a:xfrm>
            <a:off x="4860032" y="328498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ここがカレントディレクトリに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872545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8120</TotalTime>
  <Words>961</Words>
  <Application>Microsoft Macintosh PowerPoint</Application>
  <PresentationFormat>画面に合わせる (4:3)</PresentationFormat>
  <Paragraphs>287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1565</cp:revision>
  <dcterms:created xsi:type="dcterms:W3CDTF">2019-01-02T05:23:01Z</dcterms:created>
  <dcterms:modified xsi:type="dcterms:W3CDTF">2025-10-24T10:23:18Z</dcterms:modified>
</cp:coreProperties>
</file>