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9" r:id="rId3"/>
    <p:sldId id="270" r:id="rId4"/>
    <p:sldId id="271" r:id="rId5"/>
    <p:sldId id="272" r:id="rId6"/>
    <p:sldId id="273" r:id="rId7"/>
    <p:sldId id="293" r:id="rId8"/>
    <p:sldId id="274" r:id="rId9"/>
    <p:sldId id="291" r:id="rId10"/>
    <p:sldId id="277" r:id="rId11"/>
    <p:sldId id="275" r:id="rId12"/>
    <p:sldId id="276" r:id="rId13"/>
    <p:sldId id="278" r:id="rId14"/>
    <p:sldId id="294" r:id="rId15"/>
    <p:sldId id="279" r:id="rId16"/>
    <p:sldId id="298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95" r:id="rId25"/>
    <p:sldId id="287" r:id="rId26"/>
    <p:sldId id="288" r:id="rId27"/>
    <p:sldId id="296" r:id="rId28"/>
    <p:sldId id="289" r:id="rId29"/>
    <p:sldId id="297" r:id="rId30"/>
    <p:sldId id="256" r:id="rId31"/>
    <p:sldId id="257" r:id="rId32"/>
    <p:sldId id="292" r:id="rId33"/>
    <p:sldId id="259" r:id="rId34"/>
    <p:sldId id="260" r:id="rId35"/>
    <p:sldId id="261" r:id="rId36"/>
    <p:sldId id="262" r:id="rId3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89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>
        <p:scale>
          <a:sx n="88" d="100"/>
          <a:sy n="88" d="100"/>
        </p:scale>
        <p:origin x="644" y="-6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64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5504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091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8860FC6B-2420-FD40-8DA1-85AA8B20F66E}"/>
              </a:ext>
            </a:extLst>
          </p:cNvPr>
          <p:cNvSpPr/>
          <p:nvPr/>
        </p:nvSpPr>
        <p:spPr>
          <a:xfrm>
            <a:off x="1979712" y="450912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5">
            <a:extLst>
              <a:ext uri="{FF2B5EF4-FFF2-40B4-BE49-F238E27FC236}">
                <a16:creationId xmlns:a16="http://schemas.microsoft.com/office/drawing/2014/main" id="{34002EB5-DA0E-1542-BE4D-8899709AEBF6}"/>
              </a:ext>
            </a:extLst>
          </p:cNvPr>
          <p:cNvSpPr/>
          <p:nvPr/>
        </p:nvSpPr>
        <p:spPr>
          <a:xfrm>
            <a:off x="3419872" y="450912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6">
            <a:extLst>
              <a:ext uri="{FF2B5EF4-FFF2-40B4-BE49-F238E27FC236}">
                <a16:creationId xmlns:a16="http://schemas.microsoft.com/office/drawing/2014/main" id="{AD81A3E6-3343-FA42-A428-B92ACB1A7F72}"/>
              </a:ext>
            </a:extLst>
          </p:cNvPr>
          <p:cNvSpPr/>
          <p:nvPr/>
        </p:nvSpPr>
        <p:spPr>
          <a:xfrm>
            <a:off x="4860032" y="450912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74F2C81F-9129-E146-A401-3D3C334B18AD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2411760" y="4725144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646C3EC-625B-EC4D-BAB2-12FD26696B69}"/>
              </a:ext>
            </a:extLst>
          </p:cNvPr>
          <p:cNvCxnSpPr/>
          <p:nvPr/>
        </p:nvCxnSpPr>
        <p:spPr>
          <a:xfrm>
            <a:off x="3851920" y="4725144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D9B6505-4A1D-A745-A42C-4CD266DF007F}"/>
              </a:ext>
            </a:extLst>
          </p:cNvPr>
          <p:cNvSpPr txBox="1"/>
          <p:nvPr/>
        </p:nvSpPr>
        <p:spPr>
          <a:xfrm>
            <a:off x="1763688" y="40050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三</a:t>
            </a:r>
            <a:r>
              <a:rPr kumimoji="1" lang="ja-JP" altLang="en-US" dirty="0"/>
              <a:t>日前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B99C0F8-6903-804F-92C5-9DDDFCE7E719}"/>
              </a:ext>
            </a:extLst>
          </p:cNvPr>
          <p:cNvSpPr txBox="1"/>
          <p:nvPr/>
        </p:nvSpPr>
        <p:spPr>
          <a:xfrm>
            <a:off x="3203848" y="40050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二日前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BA96ADC-D87A-EB43-B803-D49B1647A201}"/>
              </a:ext>
            </a:extLst>
          </p:cNvPr>
          <p:cNvSpPr txBox="1"/>
          <p:nvPr/>
        </p:nvSpPr>
        <p:spPr>
          <a:xfrm>
            <a:off x="4789765" y="400506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昨日</a:t>
            </a:r>
            <a:endParaRPr kumimoji="1" lang="ja-JP" altLang="en-US" dirty="0"/>
          </a:p>
        </p:txBody>
      </p:sp>
      <p:sp>
        <p:nvSpPr>
          <p:cNvPr id="17" name="楕円 19">
            <a:extLst>
              <a:ext uri="{FF2B5EF4-FFF2-40B4-BE49-F238E27FC236}">
                <a16:creationId xmlns:a16="http://schemas.microsoft.com/office/drawing/2014/main" id="{D2797C25-39CA-C74C-B205-E8094241F6CA}"/>
              </a:ext>
            </a:extLst>
          </p:cNvPr>
          <p:cNvSpPr/>
          <p:nvPr/>
        </p:nvSpPr>
        <p:spPr>
          <a:xfrm>
            <a:off x="6300192" y="4509120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C95C3C0A-E231-134A-948B-12FE84214BEC}"/>
              </a:ext>
            </a:extLst>
          </p:cNvPr>
          <p:cNvCxnSpPr/>
          <p:nvPr/>
        </p:nvCxnSpPr>
        <p:spPr>
          <a:xfrm>
            <a:off x="5292080" y="4725144"/>
            <a:ext cx="100811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下矢印 18">
            <a:extLst>
              <a:ext uri="{FF2B5EF4-FFF2-40B4-BE49-F238E27FC236}">
                <a16:creationId xmlns:a16="http://schemas.microsoft.com/office/drawing/2014/main" id="{231ECE29-47D8-5049-BA13-B480E38A30B6}"/>
              </a:ext>
            </a:extLst>
          </p:cNvPr>
          <p:cNvSpPr/>
          <p:nvPr/>
        </p:nvSpPr>
        <p:spPr>
          <a:xfrm>
            <a:off x="6300192" y="4005064"/>
            <a:ext cx="432048" cy="432048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3482389-D664-A749-BB01-89AA69DCE8E3}"/>
              </a:ext>
            </a:extLst>
          </p:cNvPr>
          <p:cNvSpPr txBox="1"/>
          <p:nvPr/>
        </p:nvSpPr>
        <p:spPr>
          <a:xfrm>
            <a:off x="6732240" y="40050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コミット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CD41037-783E-234A-9474-0D50D55A1DFC}"/>
              </a:ext>
            </a:extLst>
          </p:cNvPr>
          <p:cNvSpPr txBox="1"/>
          <p:nvPr/>
        </p:nvSpPr>
        <p:spPr>
          <a:xfrm>
            <a:off x="892821" y="448995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歴史</a:t>
            </a:r>
          </a:p>
        </p:txBody>
      </p:sp>
      <p:pic>
        <p:nvPicPr>
          <p:cNvPr id="30" name="Picture 2" descr="フォルダのイラスト">
            <a:extLst>
              <a:ext uri="{FF2B5EF4-FFF2-40B4-BE49-F238E27FC236}">
                <a16:creationId xmlns:a16="http://schemas.microsoft.com/office/drawing/2014/main" id="{D2EC3C43-B647-034B-9669-2443D9CC9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988840"/>
            <a:ext cx="764145" cy="63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ファイルアイコン（ブランク）">
            <a:extLst>
              <a:ext uri="{FF2B5EF4-FFF2-40B4-BE49-F238E27FC236}">
                <a16:creationId xmlns:a16="http://schemas.microsoft.com/office/drawing/2014/main" id="{8CE18D38-E8D9-B94F-809C-EA517CF07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876" y="2996952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ファイルアイコン（ブランク）">
            <a:extLst>
              <a:ext uri="{FF2B5EF4-FFF2-40B4-BE49-F238E27FC236}">
                <a16:creationId xmlns:a16="http://schemas.microsoft.com/office/drawing/2014/main" id="{6C8B17B1-E04F-BE43-AD51-C1753B295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996952"/>
            <a:ext cx="455985" cy="52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5D957FD-2AC5-8241-9786-869062508F28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5962185" y="2628811"/>
            <a:ext cx="4684" cy="368141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カギ線コネクタ 33">
            <a:extLst>
              <a:ext uri="{FF2B5EF4-FFF2-40B4-BE49-F238E27FC236}">
                <a16:creationId xmlns:a16="http://schemas.microsoft.com/office/drawing/2014/main" id="{C7D3DFDC-54F7-174F-8E7B-5C8C86162D3C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 rot="16200000" flipH="1">
            <a:off x="6313143" y="2277853"/>
            <a:ext cx="368141" cy="107005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角丸四角形 34">
            <a:extLst>
              <a:ext uri="{FF2B5EF4-FFF2-40B4-BE49-F238E27FC236}">
                <a16:creationId xmlns:a16="http://schemas.microsoft.com/office/drawing/2014/main" id="{323F4F4D-603E-C448-9ACA-35AFE0FA6F31}"/>
              </a:ext>
            </a:extLst>
          </p:cNvPr>
          <p:cNvSpPr/>
          <p:nvPr/>
        </p:nvSpPr>
        <p:spPr>
          <a:xfrm>
            <a:off x="5292080" y="1628800"/>
            <a:ext cx="2304256" cy="201622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17F43A0-A39A-1343-817F-7DB509496AA8}"/>
              </a:ext>
            </a:extLst>
          </p:cNvPr>
          <p:cNvSpPr txBox="1"/>
          <p:nvPr/>
        </p:nvSpPr>
        <p:spPr>
          <a:xfrm>
            <a:off x="4932040" y="1052736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昨日から修正を加えたファイル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4392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C17BA77C-8EF7-49C3-9934-7955880A58A8}"/>
              </a:ext>
            </a:extLst>
          </p:cNvPr>
          <p:cNvSpPr/>
          <p:nvPr/>
        </p:nvSpPr>
        <p:spPr>
          <a:xfrm>
            <a:off x="2195736" y="105273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1 つの角を切り取り 1 つの角を丸める 2">
            <a:extLst>
              <a:ext uri="{FF2B5EF4-FFF2-40B4-BE49-F238E27FC236}">
                <a16:creationId xmlns:a16="http://schemas.microsoft.com/office/drawing/2014/main" id="{2852C395-AC55-4FD0-B11C-601B577E0B4B}"/>
              </a:ext>
            </a:extLst>
          </p:cNvPr>
          <p:cNvSpPr/>
          <p:nvPr/>
        </p:nvSpPr>
        <p:spPr>
          <a:xfrm>
            <a:off x="1835696" y="40466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93A7B980-C6A2-42A2-AB7F-7A9CBD731635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2411760" y="74300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746955F-4C20-4128-AC17-0F4179DC2CEC}"/>
              </a:ext>
            </a:extLst>
          </p:cNvPr>
          <p:cNvSpPr/>
          <p:nvPr/>
        </p:nvSpPr>
        <p:spPr>
          <a:xfrm>
            <a:off x="467544" y="393812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3C71927-332F-45AA-9F5A-D3603244088B}"/>
              </a:ext>
            </a:extLst>
          </p:cNvPr>
          <p:cNvCxnSpPr>
            <a:cxnSpLocks/>
            <a:stCxn id="5" idx="3"/>
            <a:endCxn id="3" idx="2"/>
          </p:cNvCxnSpPr>
          <p:nvPr/>
        </p:nvCxnSpPr>
        <p:spPr>
          <a:xfrm>
            <a:off x="1403648" y="573832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4">
            <a:extLst>
              <a:ext uri="{FF2B5EF4-FFF2-40B4-BE49-F238E27FC236}">
                <a16:creationId xmlns:a16="http://schemas.microsoft.com/office/drawing/2014/main" id="{59E22F8A-0822-407D-940D-B2DABC698D82}"/>
              </a:ext>
            </a:extLst>
          </p:cNvPr>
          <p:cNvSpPr/>
          <p:nvPr/>
        </p:nvSpPr>
        <p:spPr>
          <a:xfrm>
            <a:off x="5796136" y="1052736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1 つの角を切り取り 1 つの角を丸める 7">
            <a:extLst>
              <a:ext uri="{FF2B5EF4-FFF2-40B4-BE49-F238E27FC236}">
                <a16:creationId xmlns:a16="http://schemas.microsoft.com/office/drawing/2014/main" id="{19D2CC97-7A78-4B68-9810-9E2F2248E3E1}"/>
              </a:ext>
            </a:extLst>
          </p:cNvPr>
          <p:cNvSpPr/>
          <p:nvPr/>
        </p:nvSpPr>
        <p:spPr>
          <a:xfrm>
            <a:off x="5436096" y="33265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DACFD69-20E4-4DA7-B14A-101BEFCCA45D}"/>
              </a:ext>
            </a:extLst>
          </p:cNvPr>
          <p:cNvCxnSpPr>
            <a:cxnSpLocks/>
            <a:stCxn id="8" idx="1"/>
          </p:cNvCxnSpPr>
          <p:nvPr/>
        </p:nvCxnSpPr>
        <p:spPr>
          <a:xfrm>
            <a:off x="6012160" y="670992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3D27D79-A42B-4435-AF72-F94D96166A4D}"/>
              </a:ext>
            </a:extLst>
          </p:cNvPr>
          <p:cNvSpPr/>
          <p:nvPr/>
        </p:nvSpPr>
        <p:spPr>
          <a:xfrm>
            <a:off x="4067944" y="321804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1ECAB0D-303C-476B-8F1C-E6E094F53470}"/>
              </a:ext>
            </a:extLst>
          </p:cNvPr>
          <p:cNvCxnSpPr>
            <a:cxnSpLocks/>
            <a:stCxn id="10" idx="3"/>
            <a:endCxn id="8" idx="2"/>
          </p:cNvCxnSpPr>
          <p:nvPr/>
        </p:nvCxnSpPr>
        <p:spPr>
          <a:xfrm>
            <a:off x="5004048" y="501824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4">
            <a:extLst>
              <a:ext uri="{FF2B5EF4-FFF2-40B4-BE49-F238E27FC236}">
                <a16:creationId xmlns:a16="http://schemas.microsoft.com/office/drawing/2014/main" id="{F5F53361-0A64-4857-8615-4B1FE07A5013}"/>
              </a:ext>
            </a:extLst>
          </p:cNvPr>
          <p:cNvSpPr/>
          <p:nvPr/>
        </p:nvSpPr>
        <p:spPr>
          <a:xfrm>
            <a:off x="4355976" y="105273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616C078-C1CB-465A-82EE-8EBA8CB8E761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>
            <a:off x="4788024" y="126876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四角形: 1 つの角を切り取り 1 つの角を丸める 15">
            <a:extLst>
              <a:ext uri="{FF2B5EF4-FFF2-40B4-BE49-F238E27FC236}">
                <a16:creationId xmlns:a16="http://schemas.microsoft.com/office/drawing/2014/main" id="{38B280BC-11D6-4C7A-9E2D-6EF1A2A4ACB8}"/>
              </a:ext>
            </a:extLst>
          </p:cNvPr>
          <p:cNvSpPr/>
          <p:nvPr/>
        </p:nvSpPr>
        <p:spPr>
          <a:xfrm>
            <a:off x="1835696" y="198884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other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62015E0F-A45A-4ECE-B33C-C34C41ADF1C4}"/>
              </a:ext>
            </a:extLst>
          </p:cNvPr>
          <p:cNvCxnSpPr>
            <a:stCxn id="16" idx="3"/>
            <a:endCxn id="2" idx="4"/>
          </p:cNvCxnSpPr>
          <p:nvPr/>
        </p:nvCxnSpPr>
        <p:spPr>
          <a:xfrm flipV="1">
            <a:off x="2411760" y="1484784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四角形: 1 つの角を切り取り 1 つの角を丸める 18">
            <a:extLst>
              <a:ext uri="{FF2B5EF4-FFF2-40B4-BE49-F238E27FC236}">
                <a16:creationId xmlns:a16="http://schemas.microsoft.com/office/drawing/2014/main" id="{D82B2773-A1F6-43EF-A957-9B9D2FC130CF}"/>
              </a:ext>
            </a:extLst>
          </p:cNvPr>
          <p:cNvSpPr/>
          <p:nvPr/>
        </p:nvSpPr>
        <p:spPr>
          <a:xfrm>
            <a:off x="3995936" y="198884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other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F4A9F66A-14C8-4308-9DBB-F8300C12F968}"/>
              </a:ext>
            </a:extLst>
          </p:cNvPr>
          <p:cNvCxnSpPr>
            <a:stCxn id="19" idx="3"/>
          </p:cNvCxnSpPr>
          <p:nvPr/>
        </p:nvCxnSpPr>
        <p:spPr>
          <a:xfrm flipV="1">
            <a:off x="4572000" y="1484784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矢印: 右 20">
            <a:extLst>
              <a:ext uri="{FF2B5EF4-FFF2-40B4-BE49-F238E27FC236}">
                <a16:creationId xmlns:a16="http://schemas.microsoft.com/office/drawing/2014/main" id="{1E816B77-3E31-4C1F-9950-13A452018422}"/>
              </a:ext>
            </a:extLst>
          </p:cNvPr>
          <p:cNvSpPr/>
          <p:nvPr/>
        </p:nvSpPr>
        <p:spPr>
          <a:xfrm>
            <a:off x="3275856" y="1124744"/>
            <a:ext cx="504056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2978115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0C151236-506F-435D-85D8-67558E95538D}"/>
              </a:ext>
            </a:extLst>
          </p:cNvPr>
          <p:cNvSpPr/>
          <p:nvPr/>
        </p:nvSpPr>
        <p:spPr>
          <a:xfrm>
            <a:off x="2195736" y="112474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1 つの角を切り取り 1 つの角を丸める 2">
            <a:extLst>
              <a:ext uri="{FF2B5EF4-FFF2-40B4-BE49-F238E27FC236}">
                <a16:creationId xmlns:a16="http://schemas.microsoft.com/office/drawing/2014/main" id="{5F7A3859-AA82-4E77-82FF-C51327F57BA6}"/>
              </a:ext>
            </a:extLst>
          </p:cNvPr>
          <p:cNvSpPr/>
          <p:nvPr/>
        </p:nvSpPr>
        <p:spPr>
          <a:xfrm>
            <a:off x="1835696" y="40466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0264D591-C60C-4F2E-83E4-CC93E7D8E788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2411760" y="74300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B8075E1-15BD-4590-B1BA-508F6B4C6551}"/>
              </a:ext>
            </a:extLst>
          </p:cNvPr>
          <p:cNvSpPr/>
          <p:nvPr/>
        </p:nvSpPr>
        <p:spPr>
          <a:xfrm>
            <a:off x="467544" y="393812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57903850-6EC1-4638-8F02-AF1782AE4219}"/>
              </a:ext>
            </a:extLst>
          </p:cNvPr>
          <p:cNvCxnSpPr>
            <a:cxnSpLocks/>
            <a:stCxn id="5" idx="3"/>
            <a:endCxn id="3" idx="2"/>
          </p:cNvCxnSpPr>
          <p:nvPr/>
        </p:nvCxnSpPr>
        <p:spPr>
          <a:xfrm>
            <a:off x="1403648" y="573832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99B45DE-BD3C-4411-9FD1-D8D1BA3ECF53}"/>
              </a:ext>
            </a:extLst>
          </p:cNvPr>
          <p:cNvSpPr txBox="1"/>
          <p:nvPr/>
        </p:nvSpPr>
        <p:spPr>
          <a:xfrm>
            <a:off x="3347864" y="1772816"/>
            <a:ext cx="300608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branch newbranch</a:t>
            </a:r>
          </a:p>
        </p:txBody>
      </p:sp>
      <p:sp>
        <p:nvSpPr>
          <p:cNvPr id="12" name="楕円 4">
            <a:extLst>
              <a:ext uri="{FF2B5EF4-FFF2-40B4-BE49-F238E27FC236}">
                <a16:creationId xmlns:a16="http://schemas.microsoft.com/office/drawing/2014/main" id="{F4496135-597E-4E46-BBBA-C8EFB2E67E55}"/>
              </a:ext>
            </a:extLst>
          </p:cNvPr>
          <p:cNvSpPr/>
          <p:nvPr/>
        </p:nvSpPr>
        <p:spPr>
          <a:xfrm>
            <a:off x="2195736" y="299695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1 つの角を切り取り 1 つの角を丸める 12">
            <a:extLst>
              <a:ext uri="{FF2B5EF4-FFF2-40B4-BE49-F238E27FC236}">
                <a16:creationId xmlns:a16="http://schemas.microsoft.com/office/drawing/2014/main" id="{9E1F1DC3-F781-4B40-9939-8896204C08D1}"/>
              </a:ext>
            </a:extLst>
          </p:cNvPr>
          <p:cNvSpPr/>
          <p:nvPr/>
        </p:nvSpPr>
        <p:spPr>
          <a:xfrm>
            <a:off x="1835696" y="227687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B56C269-250B-49DD-84FB-8DE77B850A31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2411760" y="2615208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B3BA83F-5BA9-408C-9957-4DC2D04B4F78}"/>
              </a:ext>
            </a:extLst>
          </p:cNvPr>
          <p:cNvSpPr/>
          <p:nvPr/>
        </p:nvSpPr>
        <p:spPr>
          <a:xfrm>
            <a:off x="467544" y="2266020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A54C8A9D-73AE-47FB-9D86-0AC6AD666027}"/>
              </a:ext>
            </a:extLst>
          </p:cNvPr>
          <p:cNvCxnSpPr>
            <a:cxnSpLocks/>
            <a:stCxn id="15" idx="3"/>
            <a:endCxn id="13" idx="2"/>
          </p:cNvCxnSpPr>
          <p:nvPr/>
        </p:nvCxnSpPr>
        <p:spPr>
          <a:xfrm>
            <a:off x="1403648" y="2446040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四角形: 1 つの角を切り取り 1 つの角を丸める 17">
            <a:extLst>
              <a:ext uri="{FF2B5EF4-FFF2-40B4-BE49-F238E27FC236}">
                <a16:creationId xmlns:a16="http://schemas.microsoft.com/office/drawing/2014/main" id="{447A8BCA-40DC-47F7-BD91-D42E9F97DDD3}"/>
              </a:ext>
            </a:extLst>
          </p:cNvPr>
          <p:cNvSpPr/>
          <p:nvPr/>
        </p:nvSpPr>
        <p:spPr>
          <a:xfrm>
            <a:off x="1691680" y="3861048"/>
            <a:ext cx="1440160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newbranch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6019927-1859-4943-952A-B305B4EA2FFD}"/>
              </a:ext>
            </a:extLst>
          </p:cNvPr>
          <p:cNvCxnSpPr>
            <a:cxnSpLocks/>
            <a:stCxn id="18" idx="3"/>
            <a:endCxn id="12" idx="4"/>
          </p:cNvCxnSpPr>
          <p:nvPr/>
        </p:nvCxnSpPr>
        <p:spPr>
          <a:xfrm flipV="1">
            <a:off x="2411760" y="3429000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4">
            <a:extLst>
              <a:ext uri="{FF2B5EF4-FFF2-40B4-BE49-F238E27FC236}">
                <a16:creationId xmlns:a16="http://schemas.microsoft.com/office/drawing/2014/main" id="{5F86B5C4-7707-47FD-8A0F-0D99FAF9CF7A}"/>
              </a:ext>
            </a:extLst>
          </p:cNvPr>
          <p:cNvSpPr/>
          <p:nvPr/>
        </p:nvSpPr>
        <p:spPr>
          <a:xfrm>
            <a:off x="2195736" y="551723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: 1 つの角を切り取り 1 つの角を丸める 22">
            <a:extLst>
              <a:ext uri="{FF2B5EF4-FFF2-40B4-BE49-F238E27FC236}">
                <a16:creationId xmlns:a16="http://schemas.microsoft.com/office/drawing/2014/main" id="{F2723E0A-815A-4527-8538-4F19D5BFB420}"/>
              </a:ext>
            </a:extLst>
          </p:cNvPr>
          <p:cNvSpPr/>
          <p:nvPr/>
        </p:nvSpPr>
        <p:spPr>
          <a:xfrm>
            <a:off x="1835696" y="479715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E503AE3-CEB9-44B9-852F-55DBF2A21028}"/>
              </a:ext>
            </a:extLst>
          </p:cNvPr>
          <p:cNvCxnSpPr>
            <a:cxnSpLocks/>
            <a:stCxn id="23" idx="1"/>
          </p:cNvCxnSpPr>
          <p:nvPr/>
        </p:nvCxnSpPr>
        <p:spPr>
          <a:xfrm>
            <a:off x="2411760" y="5135488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四角形: 1 つの角を切り取り 1 つの角を丸める 26">
            <a:extLst>
              <a:ext uri="{FF2B5EF4-FFF2-40B4-BE49-F238E27FC236}">
                <a16:creationId xmlns:a16="http://schemas.microsoft.com/office/drawing/2014/main" id="{3B1CE1C5-7824-415F-81D3-1928387E639D}"/>
              </a:ext>
            </a:extLst>
          </p:cNvPr>
          <p:cNvSpPr/>
          <p:nvPr/>
        </p:nvSpPr>
        <p:spPr>
          <a:xfrm>
            <a:off x="1691680" y="6381328"/>
            <a:ext cx="1440160" cy="360040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newbranch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27E183BD-EC3B-4835-813A-6571D6D5A167}"/>
              </a:ext>
            </a:extLst>
          </p:cNvPr>
          <p:cNvCxnSpPr>
            <a:cxnSpLocks/>
            <a:stCxn id="27" idx="3"/>
            <a:endCxn id="22" idx="4"/>
          </p:cNvCxnSpPr>
          <p:nvPr/>
        </p:nvCxnSpPr>
        <p:spPr>
          <a:xfrm flipV="1">
            <a:off x="2411760" y="5949280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2F430B1-FCA6-4207-A807-02E404D9E344}"/>
              </a:ext>
            </a:extLst>
          </p:cNvPr>
          <p:cNvSpPr/>
          <p:nvPr/>
        </p:nvSpPr>
        <p:spPr>
          <a:xfrm>
            <a:off x="323528" y="6345324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6C0BA817-9EC7-44B6-B36F-C8F564344AF0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1259632" y="6525344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1333BB7-0E23-4F3B-93CF-87C7343ED52E}"/>
              </a:ext>
            </a:extLst>
          </p:cNvPr>
          <p:cNvSpPr txBox="1"/>
          <p:nvPr/>
        </p:nvSpPr>
        <p:spPr>
          <a:xfrm>
            <a:off x="3419872" y="4365104"/>
            <a:ext cx="300608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switch newbranch</a:t>
            </a:r>
          </a:p>
        </p:txBody>
      </p:sp>
    </p:spTree>
    <p:extLst>
      <p:ext uri="{BB962C8B-B14F-4D97-AF65-F5344CB8AC3E}">
        <p14:creationId xmlns:p14="http://schemas.microsoft.com/office/powerpoint/2010/main" val="2335064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FA4EFBA2-AAFE-43C3-B70B-0A1FF5460FE4}"/>
              </a:ext>
            </a:extLst>
          </p:cNvPr>
          <p:cNvGrpSpPr/>
          <p:nvPr/>
        </p:nvGrpSpPr>
        <p:grpSpPr>
          <a:xfrm>
            <a:off x="179512" y="1844824"/>
            <a:ext cx="1866875" cy="861467"/>
            <a:chOff x="467544" y="393812"/>
            <a:chExt cx="2520280" cy="1162980"/>
          </a:xfrm>
        </p:grpSpPr>
        <p:sp>
          <p:nvSpPr>
            <p:cNvPr id="2" name="楕円 4">
              <a:extLst>
                <a:ext uri="{FF2B5EF4-FFF2-40B4-BE49-F238E27FC236}">
                  <a16:creationId xmlns:a16="http://schemas.microsoft.com/office/drawing/2014/main" id="{357CFCB0-7CBB-403B-AE8C-48026A78135F}"/>
                </a:ext>
              </a:extLst>
            </p:cNvPr>
            <p:cNvSpPr/>
            <p:nvPr/>
          </p:nvSpPr>
          <p:spPr>
            <a:xfrm>
              <a:off x="2195736" y="1124744"/>
              <a:ext cx="432048" cy="432048"/>
            </a:xfrm>
            <a:prstGeom prst="ellipse">
              <a:avLst/>
            </a:prstGeom>
            <a:solidFill>
              <a:srgbClr val="0118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3" name="四角形: 1 つの角を切り取り 1 つの角を丸める 2">
              <a:extLst>
                <a:ext uri="{FF2B5EF4-FFF2-40B4-BE49-F238E27FC236}">
                  <a16:creationId xmlns:a16="http://schemas.microsoft.com/office/drawing/2014/main" id="{A879BF4D-078E-49E7-8623-F4433664F4B7}"/>
                </a:ext>
              </a:extLst>
            </p:cNvPr>
            <p:cNvSpPr/>
            <p:nvPr/>
          </p:nvSpPr>
          <p:spPr>
            <a:xfrm>
              <a:off x="1835696" y="404664"/>
              <a:ext cx="1152128" cy="338336"/>
            </a:xfrm>
            <a:prstGeom prst="snipRoundRect">
              <a:avLst>
                <a:gd name="adj1" fmla="val 16667"/>
                <a:gd name="adj2" fmla="val 35924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main</a:t>
              </a:r>
              <a:endParaRPr kumimoji="1" lang="ja-JP" altLang="en-US" sz="1400">
                <a:solidFill>
                  <a:sysClr val="windowText" lastClr="000000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27ADA73A-EB94-4E37-9D4E-A8B8FAA2CA87}"/>
                </a:ext>
              </a:extLst>
            </p:cNvPr>
            <p:cNvCxnSpPr>
              <a:cxnSpLocks/>
              <a:stCxn id="3" idx="1"/>
            </p:cNvCxnSpPr>
            <p:nvPr/>
          </p:nvCxnSpPr>
          <p:spPr>
            <a:xfrm>
              <a:off x="2411760" y="743000"/>
              <a:ext cx="0" cy="38174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54D12438-3F6C-4EFE-892F-85F29833A290}"/>
                </a:ext>
              </a:extLst>
            </p:cNvPr>
            <p:cNvSpPr/>
            <p:nvPr/>
          </p:nvSpPr>
          <p:spPr>
            <a:xfrm>
              <a:off x="467544" y="393812"/>
              <a:ext cx="936104" cy="3600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sz="1400">
                  <a:solidFill>
                    <a:sysClr val="windowText" lastClr="000000"/>
                  </a:solidFill>
                  <a:latin typeface="Consolas" panose="020B0609020204030204" pitchFamily="49" charset="0"/>
                </a:rPr>
                <a:t>HEAD</a:t>
              </a:r>
            </a:p>
          </p:txBody>
        </p: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2C58AD9A-C856-4F07-9F72-2C4F50661843}"/>
                </a:ext>
              </a:extLst>
            </p:cNvPr>
            <p:cNvCxnSpPr>
              <a:cxnSpLocks/>
              <a:stCxn id="5" idx="3"/>
              <a:endCxn id="3" idx="2"/>
            </p:cNvCxnSpPr>
            <p:nvPr/>
          </p:nvCxnSpPr>
          <p:spPr>
            <a:xfrm>
              <a:off x="1403648" y="573832"/>
              <a:ext cx="432048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楕円 4">
            <a:extLst>
              <a:ext uri="{FF2B5EF4-FFF2-40B4-BE49-F238E27FC236}">
                <a16:creationId xmlns:a16="http://schemas.microsoft.com/office/drawing/2014/main" id="{02620AD8-9D9B-4132-A8C4-6F5CB33D1288}"/>
              </a:ext>
            </a:extLst>
          </p:cNvPr>
          <p:cNvSpPr/>
          <p:nvPr/>
        </p:nvSpPr>
        <p:spPr>
          <a:xfrm>
            <a:off x="4555998" y="2314247"/>
            <a:ext cx="320036" cy="320036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8" name="四角形: 1 つの角を切り取り 1 つの角を丸める 7">
            <a:extLst>
              <a:ext uri="{FF2B5EF4-FFF2-40B4-BE49-F238E27FC236}">
                <a16:creationId xmlns:a16="http://schemas.microsoft.com/office/drawing/2014/main" id="{F12E8750-ADA3-4FF1-B2F7-0B328553A563}"/>
              </a:ext>
            </a:extLst>
          </p:cNvPr>
          <p:cNvSpPr/>
          <p:nvPr/>
        </p:nvSpPr>
        <p:spPr>
          <a:xfrm>
            <a:off x="4289302" y="1780855"/>
            <a:ext cx="853428" cy="250619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 sz="140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18CA118-665E-4D19-9A5E-AD3C37700B79}"/>
              </a:ext>
            </a:extLst>
          </p:cNvPr>
          <p:cNvCxnSpPr>
            <a:cxnSpLocks/>
            <a:stCxn id="8" idx="1"/>
          </p:cNvCxnSpPr>
          <p:nvPr/>
        </p:nvCxnSpPr>
        <p:spPr>
          <a:xfrm>
            <a:off x="4716016" y="2031474"/>
            <a:ext cx="0" cy="2827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D115C73-0D85-4D1F-8079-143D177E3F9C}"/>
              </a:ext>
            </a:extLst>
          </p:cNvPr>
          <p:cNvSpPr/>
          <p:nvPr/>
        </p:nvSpPr>
        <p:spPr>
          <a:xfrm>
            <a:off x="3275856" y="1772816"/>
            <a:ext cx="693410" cy="266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400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2E8F419-D6BD-4139-8E27-7A914D8D1185}"/>
              </a:ext>
            </a:extLst>
          </p:cNvPr>
          <p:cNvCxnSpPr>
            <a:cxnSpLocks/>
            <a:stCxn id="10" idx="3"/>
            <a:endCxn id="8" idx="2"/>
          </p:cNvCxnSpPr>
          <p:nvPr/>
        </p:nvCxnSpPr>
        <p:spPr>
          <a:xfrm>
            <a:off x="3969266" y="1906164"/>
            <a:ext cx="32003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1 つの角を切り取り 1 つの角を丸める 11">
            <a:extLst>
              <a:ext uri="{FF2B5EF4-FFF2-40B4-BE49-F238E27FC236}">
                <a16:creationId xmlns:a16="http://schemas.microsoft.com/office/drawing/2014/main" id="{9508D434-1ED7-41BD-9F8B-BBBE53F4D7C7}"/>
              </a:ext>
            </a:extLst>
          </p:cNvPr>
          <p:cNvSpPr/>
          <p:nvPr/>
        </p:nvSpPr>
        <p:spPr>
          <a:xfrm>
            <a:off x="4130427" y="2954319"/>
            <a:ext cx="1181464" cy="186649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ysClr val="windowText" lastClr="000000"/>
                </a:solidFill>
                <a:latin typeface="Consolas" panose="020B0609020204030204" pitchFamily="49" charset="0"/>
              </a:rPr>
              <a:t>newbranch</a:t>
            </a:r>
            <a:endParaRPr kumimoji="1" lang="ja-JP" altLang="en-US" sz="140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A0F32626-E2B5-4F0E-AD48-A550FCEDC512}"/>
              </a:ext>
            </a:extLst>
          </p:cNvPr>
          <p:cNvCxnSpPr>
            <a:cxnSpLocks/>
            <a:stCxn id="12" idx="3"/>
            <a:endCxn id="7" idx="4"/>
          </p:cNvCxnSpPr>
          <p:nvPr/>
        </p:nvCxnSpPr>
        <p:spPr>
          <a:xfrm flipH="1" flipV="1">
            <a:off x="4716016" y="2634283"/>
            <a:ext cx="5143" cy="3200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4">
            <a:extLst>
              <a:ext uri="{FF2B5EF4-FFF2-40B4-BE49-F238E27FC236}">
                <a16:creationId xmlns:a16="http://schemas.microsoft.com/office/drawing/2014/main" id="{BBCE1DE4-C8F3-4CDC-9598-FD97BC39D254}"/>
              </a:ext>
            </a:extLst>
          </p:cNvPr>
          <p:cNvSpPr/>
          <p:nvPr/>
        </p:nvSpPr>
        <p:spPr>
          <a:xfrm>
            <a:off x="7710727" y="2306207"/>
            <a:ext cx="320036" cy="320035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5" name="四角形: 1 つの角を切り取り 1 つの角を丸める 14">
            <a:extLst>
              <a:ext uri="{FF2B5EF4-FFF2-40B4-BE49-F238E27FC236}">
                <a16:creationId xmlns:a16="http://schemas.microsoft.com/office/drawing/2014/main" id="{EA79D9EB-E694-49BD-90D7-DE82DBC4CF68}"/>
              </a:ext>
            </a:extLst>
          </p:cNvPr>
          <p:cNvSpPr/>
          <p:nvPr/>
        </p:nvSpPr>
        <p:spPr>
          <a:xfrm>
            <a:off x="7444031" y="1772815"/>
            <a:ext cx="853428" cy="250619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 sz="140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945C94DB-6217-48C4-9A3C-9B5E8312217D}"/>
              </a:ext>
            </a:extLst>
          </p:cNvPr>
          <p:cNvCxnSpPr>
            <a:cxnSpLocks/>
            <a:stCxn id="15" idx="1"/>
          </p:cNvCxnSpPr>
          <p:nvPr/>
        </p:nvCxnSpPr>
        <p:spPr>
          <a:xfrm>
            <a:off x="7870745" y="2023434"/>
            <a:ext cx="0" cy="28277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四角形: 1 つの角を切り取り 1 つの角を丸める 16">
            <a:extLst>
              <a:ext uri="{FF2B5EF4-FFF2-40B4-BE49-F238E27FC236}">
                <a16:creationId xmlns:a16="http://schemas.microsoft.com/office/drawing/2014/main" id="{51188B0E-99A3-43D3-B803-E37A3C6AC180}"/>
              </a:ext>
            </a:extLst>
          </p:cNvPr>
          <p:cNvSpPr/>
          <p:nvPr/>
        </p:nvSpPr>
        <p:spPr>
          <a:xfrm>
            <a:off x="7274868" y="2946278"/>
            <a:ext cx="1195089" cy="194688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solidFill>
                  <a:sysClr val="windowText" lastClr="000000"/>
                </a:solidFill>
                <a:latin typeface="Consolas" panose="020B0609020204030204" pitchFamily="49" charset="0"/>
              </a:rPr>
              <a:t>newbranch</a:t>
            </a:r>
            <a:endParaRPr kumimoji="1" lang="ja-JP" altLang="en-US" sz="140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02802B11-F2BC-48FE-88AA-D10EFA8E4360}"/>
              </a:ext>
            </a:extLst>
          </p:cNvPr>
          <p:cNvCxnSpPr>
            <a:cxnSpLocks/>
            <a:stCxn id="17" idx="3"/>
            <a:endCxn id="14" idx="4"/>
          </p:cNvCxnSpPr>
          <p:nvPr/>
        </p:nvCxnSpPr>
        <p:spPr>
          <a:xfrm flipH="1" flipV="1">
            <a:off x="7870745" y="2626242"/>
            <a:ext cx="1668" cy="3200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88C50E3-6485-4FA9-98D5-2E816CD72F40}"/>
              </a:ext>
            </a:extLst>
          </p:cNvPr>
          <p:cNvSpPr/>
          <p:nvPr/>
        </p:nvSpPr>
        <p:spPr>
          <a:xfrm>
            <a:off x="6228184" y="2910084"/>
            <a:ext cx="693410" cy="2666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sz="1400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0EB42A1F-B6BC-4CAE-9FC1-E49628970FC1}"/>
              </a:ext>
            </a:extLst>
          </p:cNvPr>
          <p:cNvCxnSpPr>
            <a:cxnSpLocks/>
            <a:stCxn id="19" idx="3"/>
            <a:endCxn id="17" idx="2"/>
          </p:cNvCxnSpPr>
          <p:nvPr/>
        </p:nvCxnSpPr>
        <p:spPr>
          <a:xfrm>
            <a:off x="6921594" y="3043432"/>
            <a:ext cx="353274" cy="1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矢印: 右 28">
            <a:extLst>
              <a:ext uri="{FF2B5EF4-FFF2-40B4-BE49-F238E27FC236}">
                <a16:creationId xmlns:a16="http://schemas.microsoft.com/office/drawing/2014/main" id="{371A1E2C-673D-4052-82EF-C2D58AA3801A}"/>
              </a:ext>
            </a:extLst>
          </p:cNvPr>
          <p:cNvSpPr/>
          <p:nvPr/>
        </p:nvSpPr>
        <p:spPr>
          <a:xfrm>
            <a:off x="2483768" y="1988840"/>
            <a:ext cx="504056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0" name="矢印: 右 29">
            <a:extLst>
              <a:ext uri="{FF2B5EF4-FFF2-40B4-BE49-F238E27FC236}">
                <a16:creationId xmlns:a16="http://schemas.microsoft.com/office/drawing/2014/main" id="{3D756E03-663E-4DE4-AB74-1ADAB29B1ED5}"/>
              </a:ext>
            </a:extLst>
          </p:cNvPr>
          <p:cNvSpPr/>
          <p:nvPr/>
        </p:nvSpPr>
        <p:spPr>
          <a:xfrm>
            <a:off x="5724128" y="2060848"/>
            <a:ext cx="504056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FC415311-BF63-4C69-A369-2E062ADED7DB}"/>
              </a:ext>
            </a:extLst>
          </p:cNvPr>
          <p:cNvSpPr txBox="1"/>
          <p:nvPr/>
        </p:nvSpPr>
        <p:spPr>
          <a:xfrm>
            <a:off x="899592" y="908720"/>
            <a:ext cx="300608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branch newbranch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994D850-FCCE-4785-9C47-F07644507872}"/>
              </a:ext>
            </a:extLst>
          </p:cNvPr>
          <p:cNvSpPr txBox="1"/>
          <p:nvPr/>
        </p:nvSpPr>
        <p:spPr>
          <a:xfrm>
            <a:off x="4788024" y="908720"/>
            <a:ext cx="300608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switch newbranch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E8F258A-CC13-437C-AF2E-0D54D13A5361}"/>
              </a:ext>
            </a:extLst>
          </p:cNvPr>
          <p:cNvSpPr txBox="1"/>
          <p:nvPr/>
        </p:nvSpPr>
        <p:spPr>
          <a:xfrm>
            <a:off x="2699792" y="4365104"/>
            <a:ext cx="338437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switch -c newbranch</a:t>
            </a:r>
          </a:p>
        </p:txBody>
      </p:sp>
      <p:sp>
        <p:nvSpPr>
          <p:cNvPr id="34" name="矢印: 上カーブ 33">
            <a:extLst>
              <a:ext uri="{FF2B5EF4-FFF2-40B4-BE49-F238E27FC236}">
                <a16:creationId xmlns:a16="http://schemas.microsoft.com/office/drawing/2014/main" id="{08DB4F56-A4A9-4C04-806E-9FF2A5216501}"/>
              </a:ext>
            </a:extLst>
          </p:cNvPr>
          <p:cNvSpPr/>
          <p:nvPr/>
        </p:nvSpPr>
        <p:spPr>
          <a:xfrm>
            <a:off x="2483768" y="3429000"/>
            <a:ext cx="3888432" cy="792088"/>
          </a:xfrm>
          <a:prstGeom prst="curved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944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FC741C77-92ED-457D-AE90-D688CDB2109E}"/>
              </a:ext>
            </a:extLst>
          </p:cNvPr>
          <p:cNvGrpSpPr/>
          <p:nvPr/>
        </p:nvGrpSpPr>
        <p:grpSpPr>
          <a:xfrm>
            <a:off x="2158560" y="1823054"/>
            <a:ext cx="520027" cy="381810"/>
            <a:chOff x="3851921" y="4183689"/>
            <a:chExt cx="2880319" cy="2114763"/>
          </a:xfrm>
        </p:grpSpPr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4B2E47C7-E626-4007-9C5C-F9F1A57EC86A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9" name="直角三角形 28">
              <a:extLst>
                <a:ext uri="{FF2B5EF4-FFF2-40B4-BE49-F238E27FC236}">
                  <a16:creationId xmlns:a16="http://schemas.microsoft.com/office/drawing/2014/main" id="{71E8FAF8-2F90-4859-B26E-4C72012F6F48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0" name="直角三角形 29">
              <a:extLst>
                <a:ext uri="{FF2B5EF4-FFF2-40B4-BE49-F238E27FC236}">
                  <a16:creationId xmlns:a16="http://schemas.microsoft.com/office/drawing/2014/main" id="{2F5E128F-0804-4AA8-B395-551D6421875F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36" name="楕円 35">
            <a:extLst>
              <a:ext uri="{FF2B5EF4-FFF2-40B4-BE49-F238E27FC236}">
                <a16:creationId xmlns:a16="http://schemas.microsoft.com/office/drawing/2014/main" id="{505DF9D4-6C06-41E1-9F25-691656D56FAB}"/>
              </a:ext>
            </a:extLst>
          </p:cNvPr>
          <p:cNvSpPr/>
          <p:nvPr/>
        </p:nvSpPr>
        <p:spPr>
          <a:xfrm>
            <a:off x="2267744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C0A29EAD-3F77-446F-B8DA-C039994B0142}"/>
              </a:ext>
            </a:extLst>
          </p:cNvPr>
          <p:cNvCxnSpPr>
            <a:cxnSpLocks/>
          </p:cNvCxnSpPr>
          <p:nvPr/>
        </p:nvCxnSpPr>
        <p:spPr>
          <a:xfrm>
            <a:off x="2555776" y="1268760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楕円 4">
            <a:extLst>
              <a:ext uri="{FF2B5EF4-FFF2-40B4-BE49-F238E27FC236}">
                <a16:creationId xmlns:a16="http://schemas.microsoft.com/office/drawing/2014/main" id="{D673CDA3-FDBF-4186-80B8-21A3B9650632}"/>
              </a:ext>
            </a:extLst>
          </p:cNvPr>
          <p:cNvSpPr/>
          <p:nvPr/>
        </p:nvSpPr>
        <p:spPr>
          <a:xfrm>
            <a:off x="3707904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B0A0B5E5-34A5-410E-A37A-77B828E4CBCA}"/>
              </a:ext>
            </a:extLst>
          </p:cNvPr>
          <p:cNvCxnSpPr>
            <a:cxnSpLocks/>
          </p:cNvCxnSpPr>
          <p:nvPr/>
        </p:nvCxnSpPr>
        <p:spPr>
          <a:xfrm>
            <a:off x="3995936" y="1268760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楕円 4">
            <a:extLst>
              <a:ext uri="{FF2B5EF4-FFF2-40B4-BE49-F238E27FC236}">
                <a16:creationId xmlns:a16="http://schemas.microsoft.com/office/drawing/2014/main" id="{A9C76D4D-D51A-4425-B4BB-D359EF5D4D0E}"/>
              </a:ext>
            </a:extLst>
          </p:cNvPr>
          <p:cNvSpPr/>
          <p:nvPr/>
        </p:nvSpPr>
        <p:spPr>
          <a:xfrm>
            <a:off x="5148064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17374D4E-A4AA-4737-BA31-328DB059C701}"/>
              </a:ext>
            </a:extLst>
          </p:cNvPr>
          <p:cNvCxnSpPr>
            <a:cxnSpLocks/>
          </p:cNvCxnSpPr>
          <p:nvPr/>
        </p:nvCxnSpPr>
        <p:spPr>
          <a:xfrm>
            <a:off x="5436096" y="1268760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楕円 4">
            <a:extLst>
              <a:ext uri="{FF2B5EF4-FFF2-40B4-BE49-F238E27FC236}">
                <a16:creationId xmlns:a16="http://schemas.microsoft.com/office/drawing/2014/main" id="{AA6AB33C-E3E2-4AB6-9A19-10AAF526EA8E}"/>
              </a:ext>
            </a:extLst>
          </p:cNvPr>
          <p:cNvSpPr/>
          <p:nvPr/>
        </p:nvSpPr>
        <p:spPr>
          <a:xfrm>
            <a:off x="6588224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A15DA0A2-96B7-44A7-A9DC-D51ABBF3DCFC}"/>
              </a:ext>
            </a:extLst>
          </p:cNvPr>
          <p:cNvGrpSpPr/>
          <p:nvPr/>
        </p:nvGrpSpPr>
        <p:grpSpPr>
          <a:xfrm>
            <a:off x="3563888" y="1823054"/>
            <a:ext cx="520027" cy="381810"/>
            <a:chOff x="3851921" y="4183689"/>
            <a:chExt cx="2880319" cy="2114763"/>
          </a:xfrm>
        </p:grpSpPr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4371D1F8-A4DB-48EF-85CE-F1E0EC711AB2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7" name="直角三角形 46">
              <a:extLst>
                <a:ext uri="{FF2B5EF4-FFF2-40B4-BE49-F238E27FC236}">
                  <a16:creationId xmlns:a16="http://schemas.microsoft.com/office/drawing/2014/main" id="{761A80A4-2815-41BF-873F-10B55CA98CD4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8" name="直角三角形 47">
              <a:extLst>
                <a:ext uri="{FF2B5EF4-FFF2-40B4-BE49-F238E27FC236}">
                  <a16:creationId xmlns:a16="http://schemas.microsoft.com/office/drawing/2014/main" id="{E1774E19-2896-425E-BD2F-BAC1192AD1FB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0" name="直角三角形 49">
              <a:extLst>
                <a:ext uri="{FF2B5EF4-FFF2-40B4-BE49-F238E27FC236}">
                  <a16:creationId xmlns:a16="http://schemas.microsoft.com/office/drawing/2014/main" id="{F53FEAE4-FA0F-402E-8162-D3B24845AB40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B5BFB89F-83A1-4BA0-9108-4C1D4BE36629}"/>
              </a:ext>
            </a:extLst>
          </p:cNvPr>
          <p:cNvGrpSpPr/>
          <p:nvPr/>
        </p:nvGrpSpPr>
        <p:grpSpPr>
          <a:xfrm>
            <a:off x="5076056" y="1823054"/>
            <a:ext cx="520027" cy="381810"/>
            <a:chOff x="3851921" y="4183689"/>
            <a:chExt cx="2880319" cy="2114763"/>
          </a:xfrm>
        </p:grpSpPr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25B94D1F-FCC7-4A87-892E-675F3B1CDB1A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4" name="直角三角形 53">
              <a:extLst>
                <a:ext uri="{FF2B5EF4-FFF2-40B4-BE49-F238E27FC236}">
                  <a16:creationId xmlns:a16="http://schemas.microsoft.com/office/drawing/2014/main" id="{F3348A8F-0744-492A-9A49-7F4E6211B4C1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5" name="直角三角形 54">
              <a:extLst>
                <a:ext uri="{FF2B5EF4-FFF2-40B4-BE49-F238E27FC236}">
                  <a16:creationId xmlns:a16="http://schemas.microsoft.com/office/drawing/2014/main" id="{75DBC6CB-C5EC-43F8-91DF-4A0249152FFB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6" name="直角三角形 55">
              <a:extLst>
                <a:ext uri="{FF2B5EF4-FFF2-40B4-BE49-F238E27FC236}">
                  <a16:creationId xmlns:a16="http://schemas.microsoft.com/office/drawing/2014/main" id="{2FC8A9C1-54E6-44A4-A49E-52A243A72F3A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7" name="直角三角形 56">
              <a:extLst>
                <a:ext uri="{FF2B5EF4-FFF2-40B4-BE49-F238E27FC236}">
                  <a16:creationId xmlns:a16="http://schemas.microsoft.com/office/drawing/2014/main" id="{2F2C6E16-348D-4971-A57A-519211C97D1F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298EC409-52B7-4C49-9376-A245D3495454}"/>
              </a:ext>
            </a:extLst>
          </p:cNvPr>
          <p:cNvGrpSpPr/>
          <p:nvPr/>
        </p:nvGrpSpPr>
        <p:grpSpPr>
          <a:xfrm>
            <a:off x="6481384" y="1556792"/>
            <a:ext cx="520027" cy="648072"/>
            <a:chOff x="3851920" y="2708920"/>
            <a:chExt cx="2880320" cy="3589532"/>
          </a:xfrm>
        </p:grpSpPr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336381E4-BE6C-4DA2-A045-69532EF20683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1" name="直角三角形 60">
              <a:extLst>
                <a:ext uri="{FF2B5EF4-FFF2-40B4-BE49-F238E27FC236}">
                  <a16:creationId xmlns:a16="http://schemas.microsoft.com/office/drawing/2014/main" id="{FBC19037-6037-4D7F-92EF-E2EA2428430C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2" name="直角三角形 61">
              <a:extLst>
                <a:ext uri="{FF2B5EF4-FFF2-40B4-BE49-F238E27FC236}">
                  <a16:creationId xmlns:a16="http://schemas.microsoft.com/office/drawing/2014/main" id="{144A0A0B-48A2-4610-8BCC-C9677EA7E167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3" name="直角三角形 62">
              <a:extLst>
                <a:ext uri="{FF2B5EF4-FFF2-40B4-BE49-F238E27FC236}">
                  <a16:creationId xmlns:a16="http://schemas.microsoft.com/office/drawing/2014/main" id="{525BC308-3107-4207-8938-95D230B45BFB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4" name="直角三角形 63">
              <a:extLst>
                <a:ext uri="{FF2B5EF4-FFF2-40B4-BE49-F238E27FC236}">
                  <a16:creationId xmlns:a16="http://schemas.microsoft.com/office/drawing/2014/main" id="{0FF92BE9-210C-40A5-9008-28B5DFED69B6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213400A5-4726-4E01-BB66-8DC9CC59A737}"/>
                </a:ext>
              </a:extLst>
            </p:cNvPr>
            <p:cNvSpPr/>
            <p:nvPr/>
          </p:nvSpPr>
          <p:spPr>
            <a:xfrm>
              <a:off x="3851920" y="2708920"/>
              <a:ext cx="2880320" cy="14157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66" name="四角形: 1 つの角を切り取り 1 つの角を丸める 65">
            <a:extLst>
              <a:ext uri="{FF2B5EF4-FFF2-40B4-BE49-F238E27FC236}">
                <a16:creationId xmlns:a16="http://schemas.microsoft.com/office/drawing/2014/main" id="{CAAE702D-DB47-4B7A-834F-BA83668D8078}"/>
              </a:ext>
            </a:extLst>
          </p:cNvPr>
          <p:cNvSpPr/>
          <p:nvPr/>
        </p:nvSpPr>
        <p:spPr>
          <a:xfrm>
            <a:off x="1835696" y="40466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6761D690-01A9-4DBD-8716-13CEBBE3C62C}"/>
              </a:ext>
            </a:extLst>
          </p:cNvPr>
          <p:cNvCxnSpPr>
            <a:cxnSpLocks/>
            <a:stCxn id="66" idx="1"/>
          </p:cNvCxnSpPr>
          <p:nvPr/>
        </p:nvCxnSpPr>
        <p:spPr>
          <a:xfrm>
            <a:off x="2411760" y="74300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四角形: 1 つの角を切り取り 1 つの角を丸める 68">
            <a:extLst>
              <a:ext uri="{FF2B5EF4-FFF2-40B4-BE49-F238E27FC236}">
                <a16:creationId xmlns:a16="http://schemas.microsoft.com/office/drawing/2014/main" id="{B535F5CB-8452-466C-84F4-B13CDB5BF494}"/>
              </a:ext>
            </a:extLst>
          </p:cNvPr>
          <p:cNvSpPr/>
          <p:nvPr/>
        </p:nvSpPr>
        <p:spPr>
          <a:xfrm>
            <a:off x="6156176" y="42636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feature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BB0E61AA-1686-4652-9339-7BCA1F7F2013}"/>
              </a:ext>
            </a:extLst>
          </p:cNvPr>
          <p:cNvCxnSpPr>
            <a:cxnSpLocks/>
          </p:cNvCxnSpPr>
          <p:nvPr/>
        </p:nvCxnSpPr>
        <p:spPr>
          <a:xfrm>
            <a:off x="6732240" y="76470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2CA5ACD4-81DD-4E67-AEDE-08CC82C9AE0D}"/>
              </a:ext>
            </a:extLst>
          </p:cNvPr>
          <p:cNvGrpSpPr/>
          <p:nvPr/>
        </p:nvGrpSpPr>
        <p:grpSpPr>
          <a:xfrm>
            <a:off x="2195736" y="3717032"/>
            <a:ext cx="520027" cy="381810"/>
            <a:chOff x="3851921" y="4183689"/>
            <a:chExt cx="2880319" cy="2114763"/>
          </a:xfrm>
        </p:grpSpPr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D01C39E1-808F-40B0-8052-74EC6CBEB1D1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0" name="直角三角形 79">
              <a:extLst>
                <a:ext uri="{FF2B5EF4-FFF2-40B4-BE49-F238E27FC236}">
                  <a16:creationId xmlns:a16="http://schemas.microsoft.com/office/drawing/2014/main" id="{E6B56E59-A30B-40CF-81FA-A73DDA93EA20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1" name="直角三角形 80">
              <a:extLst>
                <a:ext uri="{FF2B5EF4-FFF2-40B4-BE49-F238E27FC236}">
                  <a16:creationId xmlns:a16="http://schemas.microsoft.com/office/drawing/2014/main" id="{4CAA06B7-0BE4-4249-B28D-8F42C139DE7B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87" name="直角三角形 86">
            <a:extLst>
              <a:ext uri="{FF2B5EF4-FFF2-40B4-BE49-F238E27FC236}">
                <a16:creationId xmlns:a16="http://schemas.microsoft.com/office/drawing/2014/main" id="{16988C7F-8522-4E90-92D9-301777F37E7A}"/>
              </a:ext>
            </a:extLst>
          </p:cNvPr>
          <p:cNvSpPr/>
          <p:nvPr/>
        </p:nvSpPr>
        <p:spPr>
          <a:xfrm rot="10800000" flipH="1">
            <a:off x="3314274" y="3769246"/>
            <a:ext cx="249613" cy="255612"/>
          </a:xfrm>
          <a:prstGeom prst="rt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88" name="直角三角形 87">
            <a:extLst>
              <a:ext uri="{FF2B5EF4-FFF2-40B4-BE49-F238E27FC236}">
                <a16:creationId xmlns:a16="http://schemas.microsoft.com/office/drawing/2014/main" id="{63F41CEA-0EF4-448A-9CAC-45AABA4E1FC5}"/>
              </a:ext>
            </a:extLst>
          </p:cNvPr>
          <p:cNvSpPr/>
          <p:nvPr/>
        </p:nvSpPr>
        <p:spPr>
          <a:xfrm rot="10800000">
            <a:off x="4427984" y="3769246"/>
            <a:ext cx="249613" cy="255612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EC607ACA-FBA4-45E2-8B8C-3642EED974FF}"/>
              </a:ext>
            </a:extLst>
          </p:cNvPr>
          <p:cNvSpPr/>
          <p:nvPr/>
        </p:nvSpPr>
        <p:spPr>
          <a:xfrm>
            <a:off x="5364088" y="3769246"/>
            <a:ext cx="520027" cy="2556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71852DAE-5E15-47C0-A739-5D4746ACF898}"/>
              </a:ext>
            </a:extLst>
          </p:cNvPr>
          <p:cNvSpPr txBox="1"/>
          <p:nvPr/>
        </p:nvSpPr>
        <p:spPr>
          <a:xfrm>
            <a:off x="2843808" y="3645024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E87EEC7B-C1F9-4C52-A02B-B9B0D82E5E06}"/>
              </a:ext>
            </a:extLst>
          </p:cNvPr>
          <p:cNvSpPr txBox="1"/>
          <p:nvPr/>
        </p:nvSpPr>
        <p:spPr>
          <a:xfrm>
            <a:off x="3703742" y="366622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C2E9E093-F924-4ADF-8FFA-6E73F4F74E13}"/>
              </a:ext>
            </a:extLst>
          </p:cNvPr>
          <p:cNvSpPr txBox="1"/>
          <p:nvPr/>
        </p:nvSpPr>
        <p:spPr>
          <a:xfrm>
            <a:off x="4932040" y="366622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A46FA105-CE44-423D-A0B2-0CE748F4DB57}"/>
              </a:ext>
            </a:extLst>
          </p:cNvPr>
          <p:cNvSpPr txBox="1"/>
          <p:nvPr/>
        </p:nvSpPr>
        <p:spPr>
          <a:xfrm>
            <a:off x="6084168" y="366622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=</a:t>
            </a:r>
          </a:p>
        </p:txBody>
      </p:sp>
      <p:grpSp>
        <p:nvGrpSpPr>
          <p:cNvPr id="94" name="グループ化 93">
            <a:extLst>
              <a:ext uri="{FF2B5EF4-FFF2-40B4-BE49-F238E27FC236}">
                <a16:creationId xmlns:a16="http://schemas.microsoft.com/office/drawing/2014/main" id="{B09E6BE9-A70D-4E4B-A8D6-52B2C0A133A4}"/>
              </a:ext>
            </a:extLst>
          </p:cNvPr>
          <p:cNvGrpSpPr/>
          <p:nvPr/>
        </p:nvGrpSpPr>
        <p:grpSpPr>
          <a:xfrm>
            <a:off x="6516216" y="3429000"/>
            <a:ext cx="520027" cy="648072"/>
            <a:chOff x="3851920" y="2708920"/>
            <a:chExt cx="2880320" cy="3589532"/>
          </a:xfrm>
        </p:grpSpPr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54BD5DEA-8521-428D-8AE8-1DF77C17FF90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6" name="直角三角形 95">
              <a:extLst>
                <a:ext uri="{FF2B5EF4-FFF2-40B4-BE49-F238E27FC236}">
                  <a16:creationId xmlns:a16="http://schemas.microsoft.com/office/drawing/2014/main" id="{34A13EFB-064A-4425-8A26-F967B91E91E9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7" name="直角三角形 96">
              <a:extLst>
                <a:ext uri="{FF2B5EF4-FFF2-40B4-BE49-F238E27FC236}">
                  <a16:creationId xmlns:a16="http://schemas.microsoft.com/office/drawing/2014/main" id="{53C1DFFD-B35B-4899-921E-FAA86033461E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8" name="直角三角形 97">
              <a:extLst>
                <a:ext uri="{FF2B5EF4-FFF2-40B4-BE49-F238E27FC236}">
                  <a16:creationId xmlns:a16="http://schemas.microsoft.com/office/drawing/2014/main" id="{F9B6DED8-0898-427F-ACFA-DB131B7CC2F3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9" name="直角三角形 98">
              <a:extLst>
                <a:ext uri="{FF2B5EF4-FFF2-40B4-BE49-F238E27FC236}">
                  <a16:creationId xmlns:a16="http://schemas.microsoft.com/office/drawing/2014/main" id="{64C52769-3E7B-4614-BA88-00B4808CBEB7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F032F731-C83D-4B62-A8F5-D3B7F12438C7}"/>
                </a:ext>
              </a:extLst>
            </p:cNvPr>
            <p:cNvSpPr/>
            <p:nvPr/>
          </p:nvSpPr>
          <p:spPr>
            <a:xfrm>
              <a:off x="3851920" y="2708920"/>
              <a:ext cx="2880320" cy="14157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101" name="楕円 100">
            <a:extLst>
              <a:ext uri="{FF2B5EF4-FFF2-40B4-BE49-F238E27FC236}">
                <a16:creationId xmlns:a16="http://schemas.microsoft.com/office/drawing/2014/main" id="{98E742CF-F25A-4911-975B-B1E78785F42F}"/>
              </a:ext>
            </a:extLst>
          </p:cNvPr>
          <p:cNvSpPr/>
          <p:nvPr/>
        </p:nvSpPr>
        <p:spPr>
          <a:xfrm>
            <a:off x="2267744" y="530120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58B349F2-181B-4531-A4EE-F133B0D592AE}"/>
              </a:ext>
            </a:extLst>
          </p:cNvPr>
          <p:cNvCxnSpPr>
            <a:cxnSpLocks/>
          </p:cNvCxnSpPr>
          <p:nvPr/>
        </p:nvCxnSpPr>
        <p:spPr>
          <a:xfrm>
            <a:off x="2555776" y="5445224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楕円 4">
            <a:extLst>
              <a:ext uri="{FF2B5EF4-FFF2-40B4-BE49-F238E27FC236}">
                <a16:creationId xmlns:a16="http://schemas.microsoft.com/office/drawing/2014/main" id="{96010298-2C13-4462-B8E4-01171B3AD015}"/>
              </a:ext>
            </a:extLst>
          </p:cNvPr>
          <p:cNvSpPr/>
          <p:nvPr/>
        </p:nvSpPr>
        <p:spPr>
          <a:xfrm>
            <a:off x="3707904" y="530120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24D99C99-3FCF-49BA-928D-5B2F2C4AB535}"/>
              </a:ext>
            </a:extLst>
          </p:cNvPr>
          <p:cNvCxnSpPr>
            <a:cxnSpLocks/>
          </p:cNvCxnSpPr>
          <p:nvPr/>
        </p:nvCxnSpPr>
        <p:spPr>
          <a:xfrm>
            <a:off x="3995936" y="5445224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楕円 4">
            <a:extLst>
              <a:ext uri="{FF2B5EF4-FFF2-40B4-BE49-F238E27FC236}">
                <a16:creationId xmlns:a16="http://schemas.microsoft.com/office/drawing/2014/main" id="{7B6830E8-EF1E-4B78-94C0-B0552366D08D}"/>
              </a:ext>
            </a:extLst>
          </p:cNvPr>
          <p:cNvSpPr/>
          <p:nvPr/>
        </p:nvSpPr>
        <p:spPr>
          <a:xfrm>
            <a:off x="5148064" y="530120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C898822A-D6AB-4C51-9C8F-DF8C1DD7BF53}"/>
              </a:ext>
            </a:extLst>
          </p:cNvPr>
          <p:cNvCxnSpPr>
            <a:cxnSpLocks/>
          </p:cNvCxnSpPr>
          <p:nvPr/>
        </p:nvCxnSpPr>
        <p:spPr>
          <a:xfrm>
            <a:off x="5436096" y="5445224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楕円 4">
            <a:extLst>
              <a:ext uri="{FF2B5EF4-FFF2-40B4-BE49-F238E27FC236}">
                <a16:creationId xmlns:a16="http://schemas.microsoft.com/office/drawing/2014/main" id="{AA91144A-839C-4F08-B2BB-7A99F9103875}"/>
              </a:ext>
            </a:extLst>
          </p:cNvPr>
          <p:cNvSpPr/>
          <p:nvPr/>
        </p:nvSpPr>
        <p:spPr>
          <a:xfrm>
            <a:off x="6588224" y="530120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四角形: 1 つの角を切り取り 1 つの角を丸める 107">
            <a:extLst>
              <a:ext uri="{FF2B5EF4-FFF2-40B4-BE49-F238E27FC236}">
                <a16:creationId xmlns:a16="http://schemas.microsoft.com/office/drawing/2014/main" id="{84947633-1F6C-43D6-B83C-0B125186B5AC}"/>
              </a:ext>
            </a:extLst>
          </p:cNvPr>
          <p:cNvSpPr/>
          <p:nvPr/>
        </p:nvSpPr>
        <p:spPr>
          <a:xfrm>
            <a:off x="6156176" y="458112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FF2E83B2-C8FF-4A0B-9181-B2C4833B53DC}"/>
              </a:ext>
            </a:extLst>
          </p:cNvPr>
          <p:cNvCxnSpPr>
            <a:cxnSpLocks/>
            <a:stCxn id="108" idx="1"/>
          </p:cNvCxnSpPr>
          <p:nvPr/>
        </p:nvCxnSpPr>
        <p:spPr>
          <a:xfrm>
            <a:off x="6732240" y="491946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四角形: 1 つの角を切り取り 1 つの角を丸める 109">
            <a:extLst>
              <a:ext uri="{FF2B5EF4-FFF2-40B4-BE49-F238E27FC236}">
                <a16:creationId xmlns:a16="http://schemas.microsoft.com/office/drawing/2014/main" id="{9D01EE7D-E49B-4E8E-B85A-ABEE8BED7725}"/>
              </a:ext>
            </a:extLst>
          </p:cNvPr>
          <p:cNvSpPr/>
          <p:nvPr/>
        </p:nvSpPr>
        <p:spPr>
          <a:xfrm>
            <a:off x="6156176" y="594928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feature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C426807A-6B51-4052-AB21-87F6FEEC944D}"/>
              </a:ext>
            </a:extLst>
          </p:cNvPr>
          <p:cNvCxnSpPr>
            <a:cxnSpLocks/>
            <a:stCxn id="110" idx="3"/>
            <a:endCxn id="107" idx="4"/>
          </p:cNvCxnSpPr>
          <p:nvPr/>
        </p:nvCxnSpPr>
        <p:spPr>
          <a:xfrm flipV="1">
            <a:off x="6732240" y="5589240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8AA13772-704F-4490-827C-9F85740CE36D}"/>
              </a:ext>
            </a:extLst>
          </p:cNvPr>
          <p:cNvSpPr txBox="1"/>
          <p:nvPr/>
        </p:nvSpPr>
        <p:spPr>
          <a:xfrm>
            <a:off x="1403648" y="2852936"/>
            <a:ext cx="259228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merge feature</a:t>
            </a:r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A4FDC8C7-0DA9-4874-8BF5-D7BA8D5202F2}"/>
              </a:ext>
            </a:extLst>
          </p:cNvPr>
          <p:cNvSpPr/>
          <p:nvPr/>
        </p:nvSpPr>
        <p:spPr>
          <a:xfrm>
            <a:off x="467544" y="404664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58344069-379A-4ED5-80D1-8B516491158F}"/>
              </a:ext>
            </a:extLst>
          </p:cNvPr>
          <p:cNvCxnSpPr>
            <a:cxnSpLocks/>
            <a:stCxn id="115" idx="3"/>
          </p:cNvCxnSpPr>
          <p:nvPr/>
        </p:nvCxnSpPr>
        <p:spPr>
          <a:xfrm>
            <a:off x="1403648" y="584684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3A59EEAF-7B45-4AF3-BB5E-9E815621FE39}"/>
              </a:ext>
            </a:extLst>
          </p:cNvPr>
          <p:cNvSpPr/>
          <p:nvPr/>
        </p:nvSpPr>
        <p:spPr>
          <a:xfrm>
            <a:off x="4788024" y="4581128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0730F0CA-156E-4153-92E5-C74BDE449660}"/>
              </a:ext>
            </a:extLst>
          </p:cNvPr>
          <p:cNvCxnSpPr>
            <a:cxnSpLocks/>
            <a:stCxn id="117" idx="3"/>
          </p:cNvCxnSpPr>
          <p:nvPr/>
        </p:nvCxnSpPr>
        <p:spPr>
          <a:xfrm>
            <a:off x="5724128" y="4761148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矢印: 下 118">
            <a:extLst>
              <a:ext uri="{FF2B5EF4-FFF2-40B4-BE49-F238E27FC236}">
                <a16:creationId xmlns:a16="http://schemas.microsoft.com/office/drawing/2014/main" id="{C704EFE6-0088-45ED-BD27-9E7FFCE08317}"/>
              </a:ext>
            </a:extLst>
          </p:cNvPr>
          <p:cNvSpPr/>
          <p:nvPr/>
        </p:nvSpPr>
        <p:spPr>
          <a:xfrm>
            <a:off x="4355976" y="2708920"/>
            <a:ext cx="504056" cy="54636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1733775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C592635-0110-47BD-A12D-6A92A141C61C}"/>
              </a:ext>
            </a:extLst>
          </p:cNvPr>
          <p:cNvGrpSpPr/>
          <p:nvPr/>
        </p:nvGrpSpPr>
        <p:grpSpPr>
          <a:xfrm>
            <a:off x="2302576" y="2687150"/>
            <a:ext cx="520027" cy="381810"/>
            <a:chOff x="3851921" y="4183689"/>
            <a:chExt cx="2880319" cy="2114763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2B8A0C45-85B0-4CBF-AC56-60EEE5B3E6D5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" name="直角三角形 3">
              <a:extLst>
                <a:ext uri="{FF2B5EF4-FFF2-40B4-BE49-F238E27FC236}">
                  <a16:creationId xmlns:a16="http://schemas.microsoft.com/office/drawing/2014/main" id="{CAD1C575-048D-4411-9FD9-44AAB8062D5A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6D37C2D6-9053-4580-A2AF-4ECE78B7461A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6" name="楕円 5">
            <a:extLst>
              <a:ext uri="{FF2B5EF4-FFF2-40B4-BE49-F238E27FC236}">
                <a16:creationId xmlns:a16="http://schemas.microsoft.com/office/drawing/2014/main" id="{E1CD9246-E7A4-4A73-96C3-ADBDF90754CA}"/>
              </a:ext>
            </a:extLst>
          </p:cNvPr>
          <p:cNvSpPr/>
          <p:nvPr/>
        </p:nvSpPr>
        <p:spPr>
          <a:xfrm>
            <a:off x="2411760" y="198884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FE7B47DF-22A1-40E6-B7E7-C7552EEFFFAE}"/>
              </a:ext>
            </a:extLst>
          </p:cNvPr>
          <p:cNvCxnSpPr>
            <a:cxnSpLocks/>
          </p:cNvCxnSpPr>
          <p:nvPr/>
        </p:nvCxnSpPr>
        <p:spPr>
          <a:xfrm>
            <a:off x="2699792" y="2132856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4">
            <a:extLst>
              <a:ext uri="{FF2B5EF4-FFF2-40B4-BE49-F238E27FC236}">
                <a16:creationId xmlns:a16="http://schemas.microsoft.com/office/drawing/2014/main" id="{BF8C5D3E-3283-41ED-804C-439299692DC9}"/>
              </a:ext>
            </a:extLst>
          </p:cNvPr>
          <p:cNvSpPr/>
          <p:nvPr/>
        </p:nvSpPr>
        <p:spPr>
          <a:xfrm>
            <a:off x="3851920" y="198884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56063D2-08A5-48B6-A471-D49AF1FFFCE4}"/>
              </a:ext>
            </a:extLst>
          </p:cNvPr>
          <p:cNvCxnSpPr>
            <a:cxnSpLocks/>
          </p:cNvCxnSpPr>
          <p:nvPr/>
        </p:nvCxnSpPr>
        <p:spPr>
          <a:xfrm>
            <a:off x="4139952" y="2132856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4">
            <a:extLst>
              <a:ext uri="{FF2B5EF4-FFF2-40B4-BE49-F238E27FC236}">
                <a16:creationId xmlns:a16="http://schemas.microsoft.com/office/drawing/2014/main" id="{A5A341E1-9D2B-4726-88CE-957A5A376247}"/>
              </a:ext>
            </a:extLst>
          </p:cNvPr>
          <p:cNvSpPr/>
          <p:nvPr/>
        </p:nvSpPr>
        <p:spPr>
          <a:xfrm>
            <a:off x="5292080" y="198884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0BCED8B-55E1-4480-A282-64F6BAE4419F}"/>
              </a:ext>
            </a:extLst>
          </p:cNvPr>
          <p:cNvCxnSpPr>
            <a:cxnSpLocks/>
          </p:cNvCxnSpPr>
          <p:nvPr/>
        </p:nvCxnSpPr>
        <p:spPr>
          <a:xfrm>
            <a:off x="5580112" y="2132856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4">
            <a:extLst>
              <a:ext uri="{FF2B5EF4-FFF2-40B4-BE49-F238E27FC236}">
                <a16:creationId xmlns:a16="http://schemas.microsoft.com/office/drawing/2014/main" id="{246EF6C2-FC12-4C9D-9FC5-06AC026C2DDC}"/>
              </a:ext>
            </a:extLst>
          </p:cNvPr>
          <p:cNvSpPr/>
          <p:nvPr/>
        </p:nvSpPr>
        <p:spPr>
          <a:xfrm>
            <a:off x="6732240" y="198884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82D76EDC-66FA-4C89-983F-7EB2D2E246DC}"/>
              </a:ext>
            </a:extLst>
          </p:cNvPr>
          <p:cNvGrpSpPr/>
          <p:nvPr/>
        </p:nvGrpSpPr>
        <p:grpSpPr>
          <a:xfrm>
            <a:off x="3707904" y="2687150"/>
            <a:ext cx="520027" cy="381810"/>
            <a:chOff x="3851921" y="4183689"/>
            <a:chExt cx="2880319" cy="2114763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3AF65492-5C0B-4897-9EA4-4DC725E79254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5" name="直角三角形 14">
              <a:extLst>
                <a:ext uri="{FF2B5EF4-FFF2-40B4-BE49-F238E27FC236}">
                  <a16:creationId xmlns:a16="http://schemas.microsoft.com/office/drawing/2014/main" id="{C010A1EC-F794-4C81-8C1F-9FFE4F9F7E3B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6" name="直角三角形 15">
              <a:extLst>
                <a:ext uri="{FF2B5EF4-FFF2-40B4-BE49-F238E27FC236}">
                  <a16:creationId xmlns:a16="http://schemas.microsoft.com/office/drawing/2014/main" id="{969742C7-B45E-4115-B12C-B33BCC5DF9C2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7" name="直角三角形 16">
              <a:extLst>
                <a:ext uri="{FF2B5EF4-FFF2-40B4-BE49-F238E27FC236}">
                  <a16:creationId xmlns:a16="http://schemas.microsoft.com/office/drawing/2014/main" id="{24638640-3EDD-4BBD-B3AC-047AE3F66DCA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B1065FFC-06D4-4084-973F-0145D2BDB7D8}"/>
              </a:ext>
            </a:extLst>
          </p:cNvPr>
          <p:cNvGrpSpPr/>
          <p:nvPr/>
        </p:nvGrpSpPr>
        <p:grpSpPr>
          <a:xfrm>
            <a:off x="5220072" y="2687150"/>
            <a:ext cx="520027" cy="381810"/>
            <a:chOff x="3851921" y="4183689"/>
            <a:chExt cx="2880319" cy="2114763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30EB4B32-BB9B-40B7-9720-64E5F00E06D7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0" name="直角三角形 19">
              <a:extLst>
                <a:ext uri="{FF2B5EF4-FFF2-40B4-BE49-F238E27FC236}">
                  <a16:creationId xmlns:a16="http://schemas.microsoft.com/office/drawing/2014/main" id="{97E16C0B-EC74-4439-8E45-206D58019220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1" name="直角三角形 20">
              <a:extLst>
                <a:ext uri="{FF2B5EF4-FFF2-40B4-BE49-F238E27FC236}">
                  <a16:creationId xmlns:a16="http://schemas.microsoft.com/office/drawing/2014/main" id="{504C28A4-92C9-4540-B87C-8D38CF904357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2" name="直角三角形 21">
              <a:extLst>
                <a:ext uri="{FF2B5EF4-FFF2-40B4-BE49-F238E27FC236}">
                  <a16:creationId xmlns:a16="http://schemas.microsoft.com/office/drawing/2014/main" id="{508D9373-EE5A-4902-BD23-4D9960E2E296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3" name="直角三角形 22">
              <a:extLst>
                <a:ext uri="{FF2B5EF4-FFF2-40B4-BE49-F238E27FC236}">
                  <a16:creationId xmlns:a16="http://schemas.microsoft.com/office/drawing/2014/main" id="{03AEB652-813E-4017-8508-E1B81C19F84F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052DAF12-BA79-4F5A-9712-35DEF7A7405F}"/>
              </a:ext>
            </a:extLst>
          </p:cNvPr>
          <p:cNvGrpSpPr/>
          <p:nvPr/>
        </p:nvGrpSpPr>
        <p:grpSpPr>
          <a:xfrm>
            <a:off x="6625400" y="2420888"/>
            <a:ext cx="520027" cy="648072"/>
            <a:chOff x="3851920" y="2708920"/>
            <a:chExt cx="2880320" cy="3589532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98F65C26-1EEE-4277-815F-597614EEAB6D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6" name="直角三角形 25">
              <a:extLst>
                <a:ext uri="{FF2B5EF4-FFF2-40B4-BE49-F238E27FC236}">
                  <a16:creationId xmlns:a16="http://schemas.microsoft.com/office/drawing/2014/main" id="{53E2B361-90F1-4CEB-A2B5-E784CAA5F81C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7" name="直角三角形 26">
              <a:extLst>
                <a:ext uri="{FF2B5EF4-FFF2-40B4-BE49-F238E27FC236}">
                  <a16:creationId xmlns:a16="http://schemas.microsoft.com/office/drawing/2014/main" id="{D840D38B-676F-4ECA-8A00-5121AFA26D82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8" name="直角三角形 27">
              <a:extLst>
                <a:ext uri="{FF2B5EF4-FFF2-40B4-BE49-F238E27FC236}">
                  <a16:creationId xmlns:a16="http://schemas.microsoft.com/office/drawing/2014/main" id="{9B944874-7444-46DD-B97A-FB6C405B52D3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9" name="直角三角形 28">
              <a:extLst>
                <a:ext uri="{FF2B5EF4-FFF2-40B4-BE49-F238E27FC236}">
                  <a16:creationId xmlns:a16="http://schemas.microsoft.com/office/drawing/2014/main" id="{49308A2F-BC48-40B8-A41B-920550450B0D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3B6257AB-FAF3-40FD-B312-E74A031AA121}"/>
                </a:ext>
              </a:extLst>
            </p:cNvPr>
            <p:cNvSpPr/>
            <p:nvPr/>
          </p:nvSpPr>
          <p:spPr>
            <a:xfrm>
              <a:off x="3851920" y="2708920"/>
              <a:ext cx="2880320" cy="14157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31" name="四角形: 1 つの角を切り取り 1 つの角を丸める 30">
            <a:extLst>
              <a:ext uri="{FF2B5EF4-FFF2-40B4-BE49-F238E27FC236}">
                <a16:creationId xmlns:a16="http://schemas.microsoft.com/office/drawing/2014/main" id="{EB0539E6-626E-49D5-8628-015EE3E4EDB9}"/>
              </a:ext>
            </a:extLst>
          </p:cNvPr>
          <p:cNvSpPr/>
          <p:nvPr/>
        </p:nvSpPr>
        <p:spPr>
          <a:xfrm>
            <a:off x="1979712" y="126876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E2D0D73A-ED50-4DC7-BEBC-6E71E4ECDF01}"/>
              </a:ext>
            </a:extLst>
          </p:cNvPr>
          <p:cNvCxnSpPr>
            <a:cxnSpLocks/>
            <a:stCxn id="31" idx="1"/>
          </p:cNvCxnSpPr>
          <p:nvPr/>
        </p:nvCxnSpPr>
        <p:spPr>
          <a:xfrm>
            <a:off x="2555776" y="1607096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四角形: 1 つの角を切り取り 1 つの角を丸める 32">
            <a:extLst>
              <a:ext uri="{FF2B5EF4-FFF2-40B4-BE49-F238E27FC236}">
                <a16:creationId xmlns:a16="http://schemas.microsoft.com/office/drawing/2014/main" id="{C2FE14BA-9BAB-4536-80B4-5C42D57516D7}"/>
              </a:ext>
            </a:extLst>
          </p:cNvPr>
          <p:cNvSpPr/>
          <p:nvPr/>
        </p:nvSpPr>
        <p:spPr>
          <a:xfrm>
            <a:off x="6300192" y="129046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feature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D3E18336-6AD2-4281-9F1F-33FD13DD6864}"/>
              </a:ext>
            </a:extLst>
          </p:cNvPr>
          <p:cNvCxnSpPr>
            <a:cxnSpLocks/>
          </p:cNvCxnSpPr>
          <p:nvPr/>
        </p:nvCxnSpPr>
        <p:spPr>
          <a:xfrm>
            <a:off x="6876256" y="162880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34C2DDDF-45AA-467B-AEA1-3D596F7FDCD6}"/>
              </a:ext>
            </a:extLst>
          </p:cNvPr>
          <p:cNvGrpSpPr/>
          <p:nvPr/>
        </p:nvGrpSpPr>
        <p:grpSpPr>
          <a:xfrm>
            <a:off x="2339752" y="4386299"/>
            <a:ext cx="520027" cy="381810"/>
            <a:chOff x="3851921" y="4183689"/>
            <a:chExt cx="2880319" cy="2114763"/>
          </a:xfrm>
        </p:grpSpPr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4C1CF6ED-E3A9-4482-934E-ADE5B0457ED4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7" name="直角三角形 36">
              <a:extLst>
                <a:ext uri="{FF2B5EF4-FFF2-40B4-BE49-F238E27FC236}">
                  <a16:creationId xmlns:a16="http://schemas.microsoft.com/office/drawing/2014/main" id="{40CBBA3B-6E01-41A6-BCC3-E631A68B57A0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8" name="直角三角形 37">
              <a:extLst>
                <a:ext uri="{FF2B5EF4-FFF2-40B4-BE49-F238E27FC236}">
                  <a16:creationId xmlns:a16="http://schemas.microsoft.com/office/drawing/2014/main" id="{A355233F-5014-4522-AEC0-419D5FC5BA6B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39" name="直角三角形 38">
            <a:extLst>
              <a:ext uri="{FF2B5EF4-FFF2-40B4-BE49-F238E27FC236}">
                <a16:creationId xmlns:a16="http://schemas.microsoft.com/office/drawing/2014/main" id="{EE40DEBB-2F08-4273-BAE3-2B4218A01529}"/>
              </a:ext>
            </a:extLst>
          </p:cNvPr>
          <p:cNvSpPr/>
          <p:nvPr/>
        </p:nvSpPr>
        <p:spPr>
          <a:xfrm rot="10800000" flipH="1">
            <a:off x="3458290" y="4438513"/>
            <a:ext cx="249613" cy="255612"/>
          </a:xfrm>
          <a:prstGeom prst="rt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0" name="直角三角形 39">
            <a:extLst>
              <a:ext uri="{FF2B5EF4-FFF2-40B4-BE49-F238E27FC236}">
                <a16:creationId xmlns:a16="http://schemas.microsoft.com/office/drawing/2014/main" id="{13AAAB3F-80BB-4692-A2E5-B78DF0B2AE6F}"/>
              </a:ext>
            </a:extLst>
          </p:cNvPr>
          <p:cNvSpPr/>
          <p:nvPr/>
        </p:nvSpPr>
        <p:spPr>
          <a:xfrm rot="10800000">
            <a:off x="4572000" y="4438513"/>
            <a:ext cx="249613" cy="255612"/>
          </a:xfrm>
          <a:prstGeom prst="rtTriangl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29FDD4CF-2289-4D79-9CB1-966882BD0FD6}"/>
              </a:ext>
            </a:extLst>
          </p:cNvPr>
          <p:cNvSpPr/>
          <p:nvPr/>
        </p:nvSpPr>
        <p:spPr>
          <a:xfrm>
            <a:off x="5508104" y="4438513"/>
            <a:ext cx="520027" cy="2556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27040C5-9087-4772-A88D-EE39F38B830E}"/>
              </a:ext>
            </a:extLst>
          </p:cNvPr>
          <p:cNvSpPr txBox="1"/>
          <p:nvPr/>
        </p:nvSpPr>
        <p:spPr>
          <a:xfrm>
            <a:off x="2987824" y="4314291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EDB19F4-9566-404A-86AC-2F73F95B1BAA}"/>
              </a:ext>
            </a:extLst>
          </p:cNvPr>
          <p:cNvSpPr txBox="1"/>
          <p:nvPr/>
        </p:nvSpPr>
        <p:spPr>
          <a:xfrm>
            <a:off x="3847758" y="4335487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8A4AE7A4-C494-47CB-B3A2-73D3F3F4EBE1}"/>
              </a:ext>
            </a:extLst>
          </p:cNvPr>
          <p:cNvSpPr txBox="1"/>
          <p:nvPr/>
        </p:nvSpPr>
        <p:spPr>
          <a:xfrm>
            <a:off x="5076056" y="4335487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+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E15D074-3D87-4B82-BD54-9008CDAB9DD3}"/>
              </a:ext>
            </a:extLst>
          </p:cNvPr>
          <p:cNvSpPr txBox="1"/>
          <p:nvPr/>
        </p:nvSpPr>
        <p:spPr>
          <a:xfrm>
            <a:off x="6228184" y="4335487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=</a:t>
            </a:r>
          </a:p>
        </p:txBody>
      </p: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3E0C6513-FD5E-4244-998C-3AE2BB7B0E7A}"/>
              </a:ext>
            </a:extLst>
          </p:cNvPr>
          <p:cNvGrpSpPr/>
          <p:nvPr/>
        </p:nvGrpSpPr>
        <p:grpSpPr>
          <a:xfrm>
            <a:off x="6660232" y="4098267"/>
            <a:ext cx="520027" cy="648072"/>
            <a:chOff x="3851920" y="2708920"/>
            <a:chExt cx="2880320" cy="3589532"/>
          </a:xfrm>
        </p:grpSpPr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DC619C95-D36F-4674-B277-C2C53FB7A070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8" name="直角三角形 47">
              <a:extLst>
                <a:ext uri="{FF2B5EF4-FFF2-40B4-BE49-F238E27FC236}">
                  <a16:creationId xmlns:a16="http://schemas.microsoft.com/office/drawing/2014/main" id="{23A3C65E-BAF3-4FA3-A740-0C1C5CA0A526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9" name="直角三角形 48">
              <a:extLst>
                <a:ext uri="{FF2B5EF4-FFF2-40B4-BE49-F238E27FC236}">
                  <a16:creationId xmlns:a16="http://schemas.microsoft.com/office/drawing/2014/main" id="{FED35EA3-0F5C-4D3C-AC95-A2E491550E29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0" name="直角三角形 49">
              <a:extLst>
                <a:ext uri="{FF2B5EF4-FFF2-40B4-BE49-F238E27FC236}">
                  <a16:creationId xmlns:a16="http://schemas.microsoft.com/office/drawing/2014/main" id="{7A79813D-897D-430A-B553-B8929F7DAD2D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1" name="直角三角形 50">
              <a:extLst>
                <a:ext uri="{FF2B5EF4-FFF2-40B4-BE49-F238E27FC236}">
                  <a16:creationId xmlns:a16="http://schemas.microsoft.com/office/drawing/2014/main" id="{C1CE46F6-A0D9-4C36-9169-BC53BA879FD9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E85254AE-4F92-4552-98C1-EA1B9C221D0B}"/>
                </a:ext>
              </a:extLst>
            </p:cNvPr>
            <p:cNvSpPr/>
            <p:nvPr/>
          </p:nvSpPr>
          <p:spPr>
            <a:xfrm>
              <a:off x="3851920" y="2708920"/>
              <a:ext cx="2880320" cy="14157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53" name="楕円 52">
            <a:extLst>
              <a:ext uri="{FF2B5EF4-FFF2-40B4-BE49-F238E27FC236}">
                <a16:creationId xmlns:a16="http://schemas.microsoft.com/office/drawing/2014/main" id="{43A03AF8-0B20-42C5-8512-B1F3BFF9DE18}"/>
              </a:ext>
            </a:extLst>
          </p:cNvPr>
          <p:cNvSpPr/>
          <p:nvPr/>
        </p:nvSpPr>
        <p:spPr>
          <a:xfrm>
            <a:off x="2411760" y="558924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1AAF6E04-3DB2-4B52-B7C7-0136B06D0BE0}"/>
              </a:ext>
            </a:extLst>
          </p:cNvPr>
          <p:cNvCxnSpPr>
            <a:cxnSpLocks/>
          </p:cNvCxnSpPr>
          <p:nvPr/>
        </p:nvCxnSpPr>
        <p:spPr>
          <a:xfrm>
            <a:off x="2699792" y="5733256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楕円 4">
            <a:extLst>
              <a:ext uri="{FF2B5EF4-FFF2-40B4-BE49-F238E27FC236}">
                <a16:creationId xmlns:a16="http://schemas.microsoft.com/office/drawing/2014/main" id="{0A625489-1922-4A41-B016-D41E5694762C}"/>
              </a:ext>
            </a:extLst>
          </p:cNvPr>
          <p:cNvSpPr/>
          <p:nvPr/>
        </p:nvSpPr>
        <p:spPr>
          <a:xfrm>
            <a:off x="3851920" y="558924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95CF72B3-81CD-4AAD-8CD5-F7160B31F46C}"/>
              </a:ext>
            </a:extLst>
          </p:cNvPr>
          <p:cNvCxnSpPr>
            <a:cxnSpLocks/>
          </p:cNvCxnSpPr>
          <p:nvPr/>
        </p:nvCxnSpPr>
        <p:spPr>
          <a:xfrm>
            <a:off x="4139952" y="5733256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楕円 4">
            <a:extLst>
              <a:ext uri="{FF2B5EF4-FFF2-40B4-BE49-F238E27FC236}">
                <a16:creationId xmlns:a16="http://schemas.microsoft.com/office/drawing/2014/main" id="{4977EB4E-29C0-4BEB-9EA1-4A0C15210ACB}"/>
              </a:ext>
            </a:extLst>
          </p:cNvPr>
          <p:cNvSpPr/>
          <p:nvPr/>
        </p:nvSpPr>
        <p:spPr>
          <a:xfrm>
            <a:off x="5292080" y="558924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7B5D71B3-F078-461D-B7B0-7190416C353F}"/>
              </a:ext>
            </a:extLst>
          </p:cNvPr>
          <p:cNvCxnSpPr>
            <a:cxnSpLocks/>
          </p:cNvCxnSpPr>
          <p:nvPr/>
        </p:nvCxnSpPr>
        <p:spPr>
          <a:xfrm>
            <a:off x="5580112" y="5733256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楕円 4">
            <a:extLst>
              <a:ext uri="{FF2B5EF4-FFF2-40B4-BE49-F238E27FC236}">
                <a16:creationId xmlns:a16="http://schemas.microsoft.com/office/drawing/2014/main" id="{5CB1BB71-805D-4A62-B908-15E9100E021D}"/>
              </a:ext>
            </a:extLst>
          </p:cNvPr>
          <p:cNvSpPr/>
          <p:nvPr/>
        </p:nvSpPr>
        <p:spPr>
          <a:xfrm>
            <a:off x="6732240" y="558924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四角形: 1 つの角を切り取り 1 つの角を丸める 59">
            <a:extLst>
              <a:ext uri="{FF2B5EF4-FFF2-40B4-BE49-F238E27FC236}">
                <a16:creationId xmlns:a16="http://schemas.microsoft.com/office/drawing/2014/main" id="{C6F3ABF7-909A-4450-B4D6-492FD31CAA61}"/>
              </a:ext>
            </a:extLst>
          </p:cNvPr>
          <p:cNvSpPr/>
          <p:nvPr/>
        </p:nvSpPr>
        <p:spPr>
          <a:xfrm>
            <a:off x="6300192" y="486916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67A64D96-C397-49B2-A44C-010A2B7AD1BE}"/>
              </a:ext>
            </a:extLst>
          </p:cNvPr>
          <p:cNvCxnSpPr>
            <a:cxnSpLocks/>
            <a:stCxn id="60" idx="1"/>
          </p:cNvCxnSpPr>
          <p:nvPr/>
        </p:nvCxnSpPr>
        <p:spPr>
          <a:xfrm>
            <a:off x="6876256" y="5207496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四角形: 1 つの角を切り取り 1 つの角を丸める 61">
            <a:extLst>
              <a:ext uri="{FF2B5EF4-FFF2-40B4-BE49-F238E27FC236}">
                <a16:creationId xmlns:a16="http://schemas.microsoft.com/office/drawing/2014/main" id="{7D38EDBE-738D-4A1F-AE85-7C5AFA468B45}"/>
              </a:ext>
            </a:extLst>
          </p:cNvPr>
          <p:cNvSpPr/>
          <p:nvPr/>
        </p:nvSpPr>
        <p:spPr>
          <a:xfrm>
            <a:off x="6300192" y="623731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feature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8B33942B-DAAC-4C74-BD31-47B047409951}"/>
              </a:ext>
            </a:extLst>
          </p:cNvPr>
          <p:cNvCxnSpPr>
            <a:cxnSpLocks/>
            <a:stCxn id="62" idx="3"/>
            <a:endCxn id="59" idx="4"/>
          </p:cNvCxnSpPr>
          <p:nvPr/>
        </p:nvCxnSpPr>
        <p:spPr>
          <a:xfrm flipV="1">
            <a:off x="6876256" y="5877272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DF9E82F0-F648-4E10-85EB-D41507218072}"/>
              </a:ext>
            </a:extLst>
          </p:cNvPr>
          <p:cNvSpPr txBox="1"/>
          <p:nvPr/>
        </p:nvSpPr>
        <p:spPr>
          <a:xfrm>
            <a:off x="1403648" y="3645024"/>
            <a:ext cx="259228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merge feature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9D6C9748-0BAA-44BF-AFA1-2E932E3F81DE}"/>
              </a:ext>
            </a:extLst>
          </p:cNvPr>
          <p:cNvSpPr/>
          <p:nvPr/>
        </p:nvSpPr>
        <p:spPr>
          <a:xfrm>
            <a:off x="611560" y="1268760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648E6FBB-2D07-49D4-82E2-C352157CF497}"/>
              </a:ext>
            </a:extLst>
          </p:cNvPr>
          <p:cNvCxnSpPr>
            <a:cxnSpLocks/>
            <a:stCxn id="65" idx="3"/>
          </p:cNvCxnSpPr>
          <p:nvPr/>
        </p:nvCxnSpPr>
        <p:spPr>
          <a:xfrm>
            <a:off x="1547664" y="1448780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BF3DD803-41D4-42EA-BE43-660D2E787F9C}"/>
              </a:ext>
            </a:extLst>
          </p:cNvPr>
          <p:cNvSpPr/>
          <p:nvPr/>
        </p:nvSpPr>
        <p:spPr>
          <a:xfrm>
            <a:off x="4932040" y="4869160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13EF817F-2EF7-455C-BF43-744B7936837A}"/>
              </a:ext>
            </a:extLst>
          </p:cNvPr>
          <p:cNvCxnSpPr>
            <a:cxnSpLocks/>
            <a:stCxn id="67" idx="3"/>
          </p:cNvCxnSpPr>
          <p:nvPr/>
        </p:nvCxnSpPr>
        <p:spPr>
          <a:xfrm>
            <a:off x="5868144" y="5049180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矢印: 下 68">
            <a:extLst>
              <a:ext uri="{FF2B5EF4-FFF2-40B4-BE49-F238E27FC236}">
                <a16:creationId xmlns:a16="http://schemas.microsoft.com/office/drawing/2014/main" id="{ECB95969-5137-4463-A89C-14C1F77B1BB0}"/>
              </a:ext>
            </a:extLst>
          </p:cNvPr>
          <p:cNvSpPr/>
          <p:nvPr/>
        </p:nvSpPr>
        <p:spPr>
          <a:xfrm>
            <a:off x="4499992" y="3429000"/>
            <a:ext cx="504056" cy="54636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47D8ACD5-633A-4FA9-BCE8-004955EBA2CB}"/>
              </a:ext>
            </a:extLst>
          </p:cNvPr>
          <p:cNvSpPr txBox="1"/>
          <p:nvPr/>
        </p:nvSpPr>
        <p:spPr>
          <a:xfrm>
            <a:off x="467544" y="764704"/>
            <a:ext cx="787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カレントブランチがマージしたいブランチの直接の祖先であるとき</a:t>
            </a:r>
            <a:endParaRPr lang="en-US" sz="200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84CB576-1FD6-45D1-8F37-F01DA138EA1A}"/>
              </a:ext>
            </a:extLst>
          </p:cNvPr>
          <p:cNvSpPr txBox="1"/>
          <p:nvPr/>
        </p:nvSpPr>
        <p:spPr>
          <a:xfrm>
            <a:off x="5652120" y="3284984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カレントブランチを</a:t>
            </a:r>
            <a:endParaRPr lang="en-US" altLang="ja-JP" sz="2000"/>
          </a:p>
          <a:p>
            <a:r>
              <a:rPr lang="ja-JP" altLang="en-US" sz="2000"/>
              <a:t>移動するだけでマージ完了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078692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193FEA4-9D68-47C4-9AB6-240D3D12B6E9}"/>
              </a:ext>
            </a:extLst>
          </p:cNvPr>
          <p:cNvGrpSpPr/>
          <p:nvPr/>
        </p:nvGrpSpPr>
        <p:grpSpPr>
          <a:xfrm>
            <a:off x="2158560" y="1823054"/>
            <a:ext cx="520027" cy="381810"/>
            <a:chOff x="3851921" y="4183689"/>
            <a:chExt cx="2880319" cy="2114763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CDE29B8A-851C-4C76-9970-4A047CBE5EB0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" name="直角三角形 3">
              <a:extLst>
                <a:ext uri="{FF2B5EF4-FFF2-40B4-BE49-F238E27FC236}">
                  <a16:creationId xmlns:a16="http://schemas.microsoft.com/office/drawing/2014/main" id="{43D31F8F-89FD-4ED0-B28F-ED87C9A7E0F6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36881FBB-D7A3-484E-A234-214CCDFFD150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6" name="楕円 5">
            <a:extLst>
              <a:ext uri="{FF2B5EF4-FFF2-40B4-BE49-F238E27FC236}">
                <a16:creationId xmlns:a16="http://schemas.microsoft.com/office/drawing/2014/main" id="{598CA72F-5637-4974-A6B6-5BFDE3D7028A}"/>
              </a:ext>
            </a:extLst>
          </p:cNvPr>
          <p:cNvSpPr/>
          <p:nvPr/>
        </p:nvSpPr>
        <p:spPr>
          <a:xfrm>
            <a:off x="2267744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81DC0988-6C93-43FA-916C-581C07404237}"/>
              </a:ext>
            </a:extLst>
          </p:cNvPr>
          <p:cNvCxnSpPr>
            <a:cxnSpLocks/>
          </p:cNvCxnSpPr>
          <p:nvPr/>
        </p:nvCxnSpPr>
        <p:spPr>
          <a:xfrm>
            <a:off x="2555776" y="1268760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4">
            <a:extLst>
              <a:ext uri="{FF2B5EF4-FFF2-40B4-BE49-F238E27FC236}">
                <a16:creationId xmlns:a16="http://schemas.microsoft.com/office/drawing/2014/main" id="{D0900E51-310F-4760-8B2D-D2A296806240}"/>
              </a:ext>
            </a:extLst>
          </p:cNvPr>
          <p:cNvSpPr/>
          <p:nvPr/>
        </p:nvSpPr>
        <p:spPr>
          <a:xfrm>
            <a:off x="3707904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401D28C2-D614-49A5-8B62-E0BF5C92C10C}"/>
              </a:ext>
            </a:extLst>
          </p:cNvPr>
          <p:cNvCxnSpPr>
            <a:cxnSpLocks/>
          </p:cNvCxnSpPr>
          <p:nvPr/>
        </p:nvCxnSpPr>
        <p:spPr>
          <a:xfrm>
            <a:off x="3995936" y="1268760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4">
            <a:extLst>
              <a:ext uri="{FF2B5EF4-FFF2-40B4-BE49-F238E27FC236}">
                <a16:creationId xmlns:a16="http://schemas.microsoft.com/office/drawing/2014/main" id="{15BAB1C5-FA57-43D9-9378-37E267364B20}"/>
              </a:ext>
            </a:extLst>
          </p:cNvPr>
          <p:cNvSpPr/>
          <p:nvPr/>
        </p:nvSpPr>
        <p:spPr>
          <a:xfrm>
            <a:off x="5148064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DE50EE0-E714-432A-8EFA-AB0973CB69CB}"/>
              </a:ext>
            </a:extLst>
          </p:cNvPr>
          <p:cNvCxnSpPr>
            <a:cxnSpLocks/>
          </p:cNvCxnSpPr>
          <p:nvPr/>
        </p:nvCxnSpPr>
        <p:spPr>
          <a:xfrm>
            <a:off x="5436096" y="1268760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4">
            <a:extLst>
              <a:ext uri="{FF2B5EF4-FFF2-40B4-BE49-F238E27FC236}">
                <a16:creationId xmlns:a16="http://schemas.microsoft.com/office/drawing/2014/main" id="{E07A61C8-F198-45DB-B9C0-15C2C9DDC3A8}"/>
              </a:ext>
            </a:extLst>
          </p:cNvPr>
          <p:cNvSpPr/>
          <p:nvPr/>
        </p:nvSpPr>
        <p:spPr>
          <a:xfrm>
            <a:off x="6588224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D492B5AE-B720-4AD5-AE7A-64053EA6C089}"/>
              </a:ext>
            </a:extLst>
          </p:cNvPr>
          <p:cNvGrpSpPr/>
          <p:nvPr/>
        </p:nvGrpSpPr>
        <p:grpSpPr>
          <a:xfrm>
            <a:off x="3563888" y="1823054"/>
            <a:ext cx="520027" cy="381810"/>
            <a:chOff x="3851921" y="4183689"/>
            <a:chExt cx="2880319" cy="2114763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280B6CE4-9BCD-43A8-A68D-87FFBC3047D6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5" name="直角三角形 14">
              <a:extLst>
                <a:ext uri="{FF2B5EF4-FFF2-40B4-BE49-F238E27FC236}">
                  <a16:creationId xmlns:a16="http://schemas.microsoft.com/office/drawing/2014/main" id="{5125D74A-EE57-4A8E-9F4A-2470E82EFAA5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6" name="直角三角形 15">
              <a:extLst>
                <a:ext uri="{FF2B5EF4-FFF2-40B4-BE49-F238E27FC236}">
                  <a16:creationId xmlns:a16="http://schemas.microsoft.com/office/drawing/2014/main" id="{6D63D0EC-8996-48CD-9F25-560555A7FDB1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7" name="直角三角形 16">
              <a:extLst>
                <a:ext uri="{FF2B5EF4-FFF2-40B4-BE49-F238E27FC236}">
                  <a16:creationId xmlns:a16="http://schemas.microsoft.com/office/drawing/2014/main" id="{4B6AE522-E4D3-43EB-A143-F6F68E0B29D5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ADFA810A-788E-435F-8657-79597C6DF6A7}"/>
              </a:ext>
            </a:extLst>
          </p:cNvPr>
          <p:cNvGrpSpPr/>
          <p:nvPr/>
        </p:nvGrpSpPr>
        <p:grpSpPr>
          <a:xfrm>
            <a:off x="5076056" y="1823054"/>
            <a:ext cx="520027" cy="381810"/>
            <a:chOff x="3851921" y="4183689"/>
            <a:chExt cx="2880319" cy="2114763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1AD717F7-46B3-4235-A1A5-9FC0F680B3B2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0" name="直角三角形 19">
              <a:extLst>
                <a:ext uri="{FF2B5EF4-FFF2-40B4-BE49-F238E27FC236}">
                  <a16:creationId xmlns:a16="http://schemas.microsoft.com/office/drawing/2014/main" id="{7272EED6-3FFA-4F86-92FB-144646B600B6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1" name="直角三角形 20">
              <a:extLst>
                <a:ext uri="{FF2B5EF4-FFF2-40B4-BE49-F238E27FC236}">
                  <a16:creationId xmlns:a16="http://schemas.microsoft.com/office/drawing/2014/main" id="{C4852648-E0B3-4F01-99EE-61893BBF6AE5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2" name="直角三角形 21">
              <a:extLst>
                <a:ext uri="{FF2B5EF4-FFF2-40B4-BE49-F238E27FC236}">
                  <a16:creationId xmlns:a16="http://schemas.microsoft.com/office/drawing/2014/main" id="{5F858C36-580B-4FDF-A7B5-6CA6082F33DC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3" name="直角三角形 22">
              <a:extLst>
                <a:ext uri="{FF2B5EF4-FFF2-40B4-BE49-F238E27FC236}">
                  <a16:creationId xmlns:a16="http://schemas.microsoft.com/office/drawing/2014/main" id="{3F6B1164-B589-4CFF-AB8F-128CD0E31E70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5679C0FF-AA21-4907-8C99-046CBD550EE0}"/>
              </a:ext>
            </a:extLst>
          </p:cNvPr>
          <p:cNvGrpSpPr/>
          <p:nvPr/>
        </p:nvGrpSpPr>
        <p:grpSpPr>
          <a:xfrm>
            <a:off x="6481384" y="1556792"/>
            <a:ext cx="520027" cy="648072"/>
            <a:chOff x="3851920" y="2708920"/>
            <a:chExt cx="2880320" cy="3589532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AB3C838F-E947-4916-9B5F-BE891A1D9557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6" name="直角三角形 25">
              <a:extLst>
                <a:ext uri="{FF2B5EF4-FFF2-40B4-BE49-F238E27FC236}">
                  <a16:creationId xmlns:a16="http://schemas.microsoft.com/office/drawing/2014/main" id="{E4B59252-551D-44F4-B4C5-18C3DC703124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7" name="直角三角形 26">
              <a:extLst>
                <a:ext uri="{FF2B5EF4-FFF2-40B4-BE49-F238E27FC236}">
                  <a16:creationId xmlns:a16="http://schemas.microsoft.com/office/drawing/2014/main" id="{8D8C385E-5816-45AF-B4F7-DCBC9B6F78D6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8" name="直角三角形 27">
              <a:extLst>
                <a:ext uri="{FF2B5EF4-FFF2-40B4-BE49-F238E27FC236}">
                  <a16:creationId xmlns:a16="http://schemas.microsoft.com/office/drawing/2014/main" id="{1D2F44B6-FEAC-4014-8FB6-474FE8609EDC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9" name="直角三角形 28">
              <a:extLst>
                <a:ext uri="{FF2B5EF4-FFF2-40B4-BE49-F238E27FC236}">
                  <a16:creationId xmlns:a16="http://schemas.microsoft.com/office/drawing/2014/main" id="{1FBD71B1-91EE-4394-9A32-93F6B9F840FC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3E7D889B-D2AF-43AD-A90D-BCE2770A6FE6}"/>
                </a:ext>
              </a:extLst>
            </p:cNvPr>
            <p:cNvSpPr/>
            <p:nvPr/>
          </p:nvSpPr>
          <p:spPr>
            <a:xfrm>
              <a:off x="3851920" y="2708920"/>
              <a:ext cx="2880320" cy="14157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31" name="四角形: 1 つの角を切り取り 1 つの角を丸める 30">
            <a:extLst>
              <a:ext uri="{FF2B5EF4-FFF2-40B4-BE49-F238E27FC236}">
                <a16:creationId xmlns:a16="http://schemas.microsoft.com/office/drawing/2014/main" id="{E58AC640-C8F6-4D45-816C-A15F05B3DADA}"/>
              </a:ext>
            </a:extLst>
          </p:cNvPr>
          <p:cNvSpPr/>
          <p:nvPr/>
        </p:nvSpPr>
        <p:spPr>
          <a:xfrm>
            <a:off x="1835696" y="40466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8F000666-45AD-43F1-909D-12D453E1CCFF}"/>
              </a:ext>
            </a:extLst>
          </p:cNvPr>
          <p:cNvCxnSpPr>
            <a:cxnSpLocks/>
            <a:stCxn id="31" idx="1"/>
          </p:cNvCxnSpPr>
          <p:nvPr/>
        </p:nvCxnSpPr>
        <p:spPr>
          <a:xfrm>
            <a:off x="2411760" y="74300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四角形: 1 つの角を切り取り 1 つの角を丸める 32">
            <a:extLst>
              <a:ext uri="{FF2B5EF4-FFF2-40B4-BE49-F238E27FC236}">
                <a16:creationId xmlns:a16="http://schemas.microsoft.com/office/drawing/2014/main" id="{253DBBD1-BD10-4E58-94C8-68A94272207D}"/>
              </a:ext>
            </a:extLst>
          </p:cNvPr>
          <p:cNvSpPr/>
          <p:nvPr/>
        </p:nvSpPr>
        <p:spPr>
          <a:xfrm>
            <a:off x="6156176" y="42636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feature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A1811B02-20FD-4C05-A79C-29C4C787BBF4}"/>
              </a:ext>
            </a:extLst>
          </p:cNvPr>
          <p:cNvCxnSpPr>
            <a:cxnSpLocks/>
          </p:cNvCxnSpPr>
          <p:nvPr/>
        </p:nvCxnSpPr>
        <p:spPr>
          <a:xfrm>
            <a:off x="6732240" y="76470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0522E6DF-7336-45BC-AD0E-674583539C1B}"/>
              </a:ext>
            </a:extLst>
          </p:cNvPr>
          <p:cNvSpPr/>
          <p:nvPr/>
        </p:nvSpPr>
        <p:spPr>
          <a:xfrm>
            <a:off x="467544" y="404664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D66ABB32-EE0B-4995-AF26-EC2A770AD682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1403648" y="584684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B48E9AF1-F41C-4390-8F99-54418470D619}"/>
              </a:ext>
            </a:extLst>
          </p:cNvPr>
          <p:cNvGrpSpPr/>
          <p:nvPr/>
        </p:nvGrpSpPr>
        <p:grpSpPr>
          <a:xfrm>
            <a:off x="2158560" y="4703374"/>
            <a:ext cx="520027" cy="381810"/>
            <a:chOff x="3851921" y="4183689"/>
            <a:chExt cx="2880319" cy="2114763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9C07B594-0D60-4C0E-9921-BD5211AE2C86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9" name="直角三角形 38">
              <a:extLst>
                <a:ext uri="{FF2B5EF4-FFF2-40B4-BE49-F238E27FC236}">
                  <a16:creationId xmlns:a16="http://schemas.microsoft.com/office/drawing/2014/main" id="{A75B4A26-C5A6-45A9-A70F-D2394E445997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0" name="直角三角形 39">
              <a:extLst>
                <a:ext uri="{FF2B5EF4-FFF2-40B4-BE49-F238E27FC236}">
                  <a16:creationId xmlns:a16="http://schemas.microsoft.com/office/drawing/2014/main" id="{985CE8AC-7BC7-4B77-A843-9DABAB26FA2E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41" name="楕円 40">
            <a:extLst>
              <a:ext uri="{FF2B5EF4-FFF2-40B4-BE49-F238E27FC236}">
                <a16:creationId xmlns:a16="http://schemas.microsoft.com/office/drawing/2014/main" id="{950DAEBC-18E5-49FB-91D2-2F23CCB22C42}"/>
              </a:ext>
            </a:extLst>
          </p:cNvPr>
          <p:cNvSpPr/>
          <p:nvPr/>
        </p:nvSpPr>
        <p:spPr>
          <a:xfrm>
            <a:off x="2267744" y="40050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BB871AC4-84F4-430F-B266-14A3715904BA}"/>
              </a:ext>
            </a:extLst>
          </p:cNvPr>
          <p:cNvCxnSpPr>
            <a:cxnSpLocks/>
            <a:stCxn id="41" idx="5"/>
            <a:endCxn id="43" idx="1"/>
          </p:cNvCxnSpPr>
          <p:nvPr/>
        </p:nvCxnSpPr>
        <p:spPr>
          <a:xfrm>
            <a:off x="2513595" y="4250915"/>
            <a:ext cx="1236490" cy="782738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">
            <a:extLst>
              <a:ext uri="{FF2B5EF4-FFF2-40B4-BE49-F238E27FC236}">
                <a16:creationId xmlns:a16="http://schemas.microsoft.com/office/drawing/2014/main" id="{29A0E738-5FC1-4424-8AA4-BE6ADC9343FD}"/>
              </a:ext>
            </a:extLst>
          </p:cNvPr>
          <p:cNvSpPr/>
          <p:nvPr/>
        </p:nvSpPr>
        <p:spPr>
          <a:xfrm>
            <a:off x="3707904" y="499147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4093FF17-691F-4898-925F-4AD68104A76C}"/>
              </a:ext>
            </a:extLst>
          </p:cNvPr>
          <p:cNvCxnSpPr>
            <a:cxnSpLocks/>
          </p:cNvCxnSpPr>
          <p:nvPr/>
        </p:nvCxnSpPr>
        <p:spPr>
          <a:xfrm>
            <a:off x="3995936" y="5135488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楕円 4">
            <a:extLst>
              <a:ext uri="{FF2B5EF4-FFF2-40B4-BE49-F238E27FC236}">
                <a16:creationId xmlns:a16="http://schemas.microsoft.com/office/drawing/2014/main" id="{5CC7C6FC-4388-4A8F-8F20-1DA1FD0306FB}"/>
              </a:ext>
            </a:extLst>
          </p:cNvPr>
          <p:cNvSpPr/>
          <p:nvPr/>
        </p:nvSpPr>
        <p:spPr>
          <a:xfrm>
            <a:off x="5148064" y="499147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1F79B5A8-4187-4EF6-A412-E2984DF68F7A}"/>
              </a:ext>
            </a:extLst>
          </p:cNvPr>
          <p:cNvCxnSpPr>
            <a:cxnSpLocks/>
          </p:cNvCxnSpPr>
          <p:nvPr/>
        </p:nvCxnSpPr>
        <p:spPr>
          <a:xfrm>
            <a:off x="5436096" y="5135488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楕円 4">
            <a:extLst>
              <a:ext uri="{FF2B5EF4-FFF2-40B4-BE49-F238E27FC236}">
                <a16:creationId xmlns:a16="http://schemas.microsoft.com/office/drawing/2014/main" id="{DF3B1CC5-F8AD-43AF-87CC-6B0FAEA3813D}"/>
              </a:ext>
            </a:extLst>
          </p:cNvPr>
          <p:cNvSpPr/>
          <p:nvPr/>
        </p:nvSpPr>
        <p:spPr>
          <a:xfrm>
            <a:off x="6588224" y="499147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27BB0954-E0D2-4152-AD49-C94CCB5DA11D}"/>
              </a:ext>
            </a:extLst>
          </p:cNvPr>
          <p:cNvGrpSpPr/>
          <p:nvPr/>
        </p:nvGrpSpPr>
        <p:grpSpPr>
          <a:xfrm>
            <a:off x="3563888" y="5689782"/>
            <a:ext cx="520027" cy="381810"/>
            <a:chOff x="3851921" y="4183689"/>
            <a:chExt cx="2880319" cy="2114763"/>
          </a:xfrm>
        </p:grpSpPr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2D82736F-1AE8-4ADC-B765-B415C39BA267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0" name="直角三角形 49">
              <a:extLst>
                <a:ext uri="{FF2B5EF4-FFF2-40B4-BE49-F238E27FC236}">
                  <a16:creationId xmlns:a16="http://schemas.microsoft.com/office/drawing/2014/main" id="{619C212A-BBBC-4088-BA10-69609E84DD32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1" name="直角三角形 50">
              <a:extLst>
                <a:ext uri="{FF2B5EF4-FFF2-40B4-BE49-F238E27FC236}">
                  <a16:creationId xmlns:a16="http://schemas.microsoft.com/office/drawing/2014/main" id="{37755753-EA0C-46CE-B0E4-165F7EE8C50A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2" name="直角三角形 51">
              <a:extLst>
                <a:ext uri="{FF2B5EF4-FFF2-40B4-BE49-F238E27FC236}">
                  <a16:creationId xmlns:a16="http://schemas.microsoft.com/office/drawing/2014/main" id="{64BC702A-5996-4EFF-9077-8A7AF76AA58E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96BFD13B-C8D0-4DC1-B18B-8B02AE5A296A}"/>
              </a:ext>
            </a:extLst>
          </p:cNvPr>
          <p:cNvGrpSpPr/>
          <p:nvPr/>
        </p:nvGrpSpPr>
        <p:grpSpPr>
          <a:xfrm>
            <a:off x="5076056" y="5689782"/>
            <a:ext cx="520027" cy="381810"/>
            <a:chOff x="3851921" y="4183689"/>
            <a:chExt cx="2880319" cy="2114763"/>
          </a:xfrm>
        </p:grpSpPr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C18C9DFA-3323-4B27-8986-AD41FBB7396D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5" name="直角三角形 54">
              <a:extLst>
                <a:ext uri="{FF2B5EF4-FFF2-40B4-BE49-F238E27FC236}">
                  <a16:creationId xmlns:a16="http://schemas.microsoft.com/office/drawing/2014/main" id="{C1CEEE63-F461-4E16-B1AC-DE6EADFAEFDD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6" name="直角三角形 55">
              <a:extLst>
                <a:ext uri="{FF2B5EF4-FFF2-40B4-BE49-F238E27FC236}">
                  <a16:creationId xmlns:a16="http://schemas.microsoft.com/office/drawing/2014/main" id="{55BC1C01-3CE1-4857-A86A-E218DAC51ECD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7" name="直角三角形 56">
              <a:extLst>
                <a:ext uri="{FF2B5EF4-FFF2-40B4-BE49-F238E27FC236}">
                  <a16:creationId xmlns:a16="http://schemas.microsoft.com/office/drawing/2014/main" id="{0C746A65-8EF0-425D-806B-6573EAA5E24E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8" name="直角三角形 57">
              <a:extLst>
                <a:ext uri="{FF2B5EF4-FFF2-40B4-BE49-F238E27FC236}">
                  <a16:creationId xmlns:a16="http://schemas.microsoft.com/office/drawing/2014/main" id="{B0406B1B-120D-4DE2-AE1E-B7413BFE13EF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0E56AC94-8C6C-4EF0-89B4-F35882696A2C}"/>
              </a:ext>
            </a:extLst>
          </p:cNvPr>
          <p:cNvGrpSpPr/>
          <p:nvPr/>
        </p:nvGrpSpPr>
        <p:grpSpPr>
          <a:xfrm>
            <a:off x="6481384" y="5423520"/>
            <a:ext cx="520027" cy="648072"/>
            <a:chOff x="3851920" y="2708920"/>
            <a:chExt cx="2880320" cy="3589532"/>
          </a:xfrm>
        </p:grpSpPr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BD0E7D99-6901-41ED-963E-4F8402B10B8B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1" name="直角三角形 60">
              <a:extLst>
                <a:ext uri="{FF2B5EF4-FFF2-40B4-BE49-F238E27FC236}">
                  <a16:creationId xmlns:a16="http://schemas.microsoft.com/office/drawing/2014/main" id="{778668E8-D177-49C0-89B5-42227CF64143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2" name="直角三角形 61">
              <a:extLst>
                <a:ext uri="{FF2B5EF4-FFF2-40B4-BE49-F238E27FC236}">
                  <a16:creationId xmlns:a16="http://schemas.microsoft.com/office/drawing/2014/main" id="{5B5FE06D-5D39-4498-806F-913202E5AACB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3" name="直角三角形 62">
              <a:extLst>
                <a:ext uri="{FF2B5EF4-FFF2-40B4-BE49-F238E27FC236}">
                  <a16:creationId xmlns:a16="http://schemas.microsoft.com/office/drawing/2014/main" id="{7AB3E51F-2D3D-453F-9CF6-24E58BF179AE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4" name="直角三角形 63">
              <a:extLst>
                <a:ext uri="{FF2B5EF4-FFF2-40B4-BE49-F238E27FC236}">
                  <a16:creationId xmlns:a16="http://schemas.microsoft.com/office/drawing/2014/main" id="{721964AF-78E9-45E0-9751-D38C6B95826E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85B1DDE8-16E3-477D-831E-053D3A2A2DDC}"/>
                </a:ext>
              </a:extLst>
            </p:cNvPr>
            <p:cNvSpPr/>
            <p:nvPr/>
          </p:nvSpPr>
          <p:spPr>
            <a:xfrm>
              <a:off x="3851920" y="2708920"/>
              <a:ext cx="2880320" cy="14157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66" name="四角形: 1 つの角を切り取り 1 つの角を丸める 65">
            <a:extLst>
              <a:ext uri="{FF2B5EF4-FFF2-40B4-BE49-F238E27FC236}">
                <a16:creationId xmlns:a16="http://schemas.microsoft.com/office/drawing/2014/main" id="{859C7FF9-7807-4790-BA24-ADD0373B71D8}"/>
              </a:ext>
            </a:extLst>
          </p:cNvPr>
          <p:cNvSpPr/>
          <p:nvPr/>
        </p:nvSpPr>
        <p:spPr>
          <a:xfrm>
            <a:off x="6876256" y="328498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8107A4FF-F485-40C8-B821-7D6D6B4A566D}"/>
              </a:ext>
            </a:extLst>
          </p:cNvPr>
          <p:cNvCxnSpPr>
            <a:cxnSpLocks/>
            <a:stCxn id="66" idx="1"/>
          </p:cNvCxnSpPr>
          <p:nvPr/>
        </p:nvCxnSpPr>
        <p:spPr>
          <a:xfrm>
            <a:off x="7452320" y="362332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四角形: 1 つの角を切り取り 1 つの角を丸める 67">
            <a:extLst>
              <a:ext uri="{FF2B5EF4-FFF2-40B4-BE49-F238E27FC236}">
                <a16:creationId xmlns:a16="http://schemas.microsoft.com/office/drawing/2014/main" id="{72840773-AE89-48E0-9A6A-665AAE0A19E3}"/>
              </a:ext>
            </a:extLst>
          </p:cNvPr>
          <p:cNvSpPr/>
          <p:nvPr/>
        </p:nvSpPr>
        <p:spPr>
          <a:xfrm>
            <a:off x="7452320" y="4969743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feature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E58E9517-065E-4ADD-ADAC-5EA51806139A}"/>
              </a:ext>
            </a:extLst>
          </p:cNvPr>
          <p:cNvCxnSpPr>
            <a:cxnSpLocks/>
            <a:stCxn id="68" idx="2"/>
            <a:endCxn id="47" idx="6"/>
          </p:cNvCxnSpPr>
          <p:nvPr/>
        </p:nvCxnSpPr>
        <p:spPr>
          <a:xfrm flipH="1" flipV="1">
            <a:off x="6876256" y="5135488"/>
            <a:ext cx="576064" cy="34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C6C81D40-E45C-4BD4-B115-51DF0AAA5E81}"/>
              </a:ext>
            </a:extLst>
          </p:cNvPr>
          <p:cNvSpPr/>
          <p:nvPr/>
        </p:nvSpPr>
        <p:spPr>
          <a:xfrm>
            <a:off x="5508104" y="3284984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F0122219-BF61-40BB-A21D-719A99E6C8C4}"/>
              </a:ext>
            </a:extLst>
          </p:cNvPr>
          <p:cNvCxnSpPr>
            <a:cxnSpLocks/>
            <a:stCxn id="70" idx="3"/>
          </p:cNvCxnSpPr>
          <p:nvPr/>
        </p:nvCxnSpPr>
        <p:spPr>
          <a:xfrm>
            <a:off x="6444208" y="3465004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4263B1C1-DADD-47B2-BA0B-ACFD5C0859E1}"/>
              </a:ext>
            </a:extLst>
          </p:cNvPr>
          <p:cNvCxnSpPr>
            <a:cxnSpLocks/>
            <a:stCxn id="41" idx="6"/>
            <a:endCxn id="78" idx="2"/>
          </p:cNvCxnSpPr>
          <p:nvPr/>
        </p:nvCxnSpPr>
        <p:spPr>
          <a:xfrm>
            <a:off x="2555776" y="4149080"/>
            <a:ext cx="475252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5C05E8D3-876B-4FA6-9A7D-7862EBED66D9}"/>
              </a:ext>
            </a:extLst>
          </p:cNvPr>
          <p:cNvCxnSpPr>
            <a:cxnSpLocks/>
            <a:stCxn id="47" idx="7"/>
            <a:endCxn id="78" idx="3"/>
          </p:cNvCxnSpPr>
          <p:nvPr/>
        </p:nvCxnSpPr>
        <p:spPr>
          <a:xfrm flipV="1">
            <a:off x="6834075" y="4250915"/>
            <a:ext cx="516410" cy="782738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楕円 77">
            <a:extLst>
              <a:ext uri="{FF2B5EF4-FFF2-40B4-BE49-F238E27FC236}">
                <a16:creationId xmlns:a16="http://schemas.microsoft.com/office/drawing/2014/main" id="{0D781491-49BF-4C01-81A8-91BA47451FEC}"/>
              </a:ext>
            </a:extLst>
          </p:cNvPr>
          <p:cNvSpPr/>
          <p:nvPr/>
        </p:nvSpPr>
        <p:spPr>
          <a:xfrm>
            <a:off x="7308304" y="4005064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2BA6BA05-5B27-4BBF-A2A3-540C8431AB02}"/>
              </a:ext>
            </a:extLst>
          </p:cNvPr>
          <p:cNvGrpSpPr/>
          <p:nvPr/>
        </p:nvGrpSpPr>
        <p:grpSpPr>
          <a:xfrm>
            <a:off x="4716016" y="3356992"/>
            <a:ext cx="520027" cy="521874"/>
            <a:chOff x="3851920" y="2708920"/>
            <a:chExt cx="2880320" cy="2890548"/>
          </a:xfrm>
        </p:grpSpPr>
        <p:sp>
          <p:nvSpPr>
            <p:cNvPr id="91" name="直角三角形 90">
              <a:extLst>
                <a:ext uri="{FF2B5EF4-FFF2-40B4-BE49-F238E27FC236}">
                  <a16:creationId xmlns:a16="http://schemas.microsoft.com/office/drawing/2014/main" id="{006D6E28-CA3D-49EE-AA88-19EBE46718E1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2" name="直角三角形 91">
              <a:extLst>
                <a:ext uri="{FF2B5EF4-FFF2-40B4-BE49-F238E27FC236}">
                  <a16:creationId xmlns:a16="http://schemas.microsoft.com/office/drawing/2014/main" id="{A2753528-05D6-4AD3-9E18-0A6C2A4F8DAF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84B4ABA7-30C3-49AC-B93C-FCC020DBBC5C}"/>
                </a:ext>
              </a:extLst>
            </p:cNvPr>
            <p:cNvSpPr/>
            <p:nvPr/>
          </p:nvSpPr>
          <p:spPr>
            <a:xfrm>
              <a:off x="3851920" y="2708920"/>
              <a:ext cx="2880320" cy="14157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DDB069E7-D449-46BC-AC82-92AE59F2E731}"/>
              </a:ext>
            </a:extLst>
          </p:cNvPr>
          <p:cNvSpPr txBox="1"/>
          <p:nvPr/>
        </p:nvSpPr>
        <p:spPr>
          <a:xfrm>
            <a:off x="4283968" y="3356992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+</a:t>
            </a:r>
          </a:p>
        </p:txBody>
      </p:sp>
      <p:grpSp>
        <p:nvGrpSpPr>
          <p:cNvPr id="95" name="グループ化 94">
            <a:extLst>
              <a:ext uri="{FF2B5EF4-FFF2-40B4-BE49-F238E27FC236}">
                <a16:creationId xmlns:a16="http://schemas.microsoft.com/office/drawing/2014/main" id="{9E4466DA-8A9E-44AA-AD5B-8384A8716851}"/>
              </a:ext>
            </a:extLst>
          </p:cNvPr>
          <p:cNvGrpSpPr/>
          <p:nvPr/>
        </p:nvGrpSpPr>
        <p:grpSpPr>
          <a:xfrm>
            <a:off x="7740352" y="3789040"/>
            <a:ext cx="520027" cy="648072"/>
            <a:chOff x="3851920" y="2708920"/>
            <a:chExt cx="2880320" cy="3589532"/>
          </a:xfrm>
        </p:grpSpPr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4FF321C6-9A30-4E91-A6D2-043DD220FA84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7" name="直角三角形 96">
              <a:extLst>
                <a:ext uri="{FF2B5EF4-FFF2-40B4-BE49-F238E27FC236}">
                  <a16:creationId xmlns:a16="http://schemas.microsoft.com/office/drawing/2014/main" id="{6847C27F-CF50-44E1-BEE2-C61315C76829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8" name="直角三角形 97">
              <a:extLst>
                <a:ext uri="{FF2B5EF4-FFF2-40B4-BE49-F238E27FC236}">
                  <a16:creationId xmlns:a16="http://schemas.microsoft.com/office/drawing/2014/main" id="{41543E01-DEFC-48A5-821B-B00764D53B9F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9" name="直角三角形 98">
              <a:extLst>
                <a:ext uri="{FF2B5EF4-FFF2-40B4-BE49-F238E27FC236}">
                  <a16:creationId xmlns:a16="http://schemas.microsoft.com/office/drawing/2014/main" id="{66FC3CF7-FC71-45F7-8B8B-6159FD780316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00" name="直角三角形 99">
              <a:extLst>
                <a:ext uri="{FF2B5EF4-FFF2-40B4-BE49-F238E27FC236}">
                  <a16:creationId xmlns:a16="http://schemas.microsoft.com/office/drawing/2014/main" id="{43C7151E-9D16-402F-8DB6-1DE6DE51A1A8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54FBE180-DD00-4729-9F58-BF5A1BB78C28}"/>
                </a:ext>
              </a:extLst>
            </p:cNvPr>
            <p:cNvSpPr/>
            <p:nvPr/>
          </p:nvSpPr>
          <p:spPr>
            <a:xfrm>
              <a:off x="3851920" y="2708920"/>
              <a:ext cx="2880320" cy="14157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9BC57DE1-3F0C-4513-9406-4863045C3AA7}"/>
              </a:ext>
            </a:extLst>
          </p:cNvPr>
          <p:cNvSpPr txBox="1"/>
          <p:nvPr/>
        </p:nvSpPr>
        <p:spPr>
          <a:xfrm>
            <a:off x="611560" y="2780928"/>
            <a:ext cx="360040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 merge --no-ff feature</a:t>
            </a:r>
          </a:p>
        </p:txBody>
      </p:sp>
      <p:sp>
        <p:nvSpPr>
          <p:cNvPr id="103" name="矢印: 下 102">
            <a:extLst>
              <a:ext uri="{FF2B5EF4-FFF2-40B4-BE49-F238E27FC236}">
                <a16:creationId xmlns:a16="http://schemas.microsoft.com/office/drawing/2014/main" id="{1F98FD02-55D9-4A38-AEC3-C8455FA12A1D}"/>
              </a:ext>
            </a:extLst>
          </p:cNvPr>
          <p:cNvSpPr/>
          <p:nvPr/>
        </p:nvSpPr>
        <p:spPr>
          <a:xfrm>
            <a:off x="4355976" y="2708920"/>
            <a:ext cx="504056" cy="54636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3181076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9616DB17-7E9B-4991-8713-C70A675A8E2A}"/>
              </a:ext>
            </a:extLst>
          </p:cNvPr>
          <p:cNvSpPr/>
          <p:nvPr/>
        </p:nvSpPr>
        <p:spPr>
          <a:xfrm>
            <a:off x="827584" y="764704"/>
            <a:ext cx="7128792" cy="158417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AE1082D3-D0C7-4362-8992-268E34BA97CF}"/>
              </a:ext>
            </a:extLst>
          </p:cNvPr>
          <p:cNvSpPr/>
          <p:nvPr/>
        </p:nvSpPr>
        <p:spPr>
          <a:xfrm>
            <a:off x="971600" y="369188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EFCB1F51-3E42-43DC-AD47-A5BD40379F87}"/>
              </a:ext>
            </a:extLst>
          </p:cNvPr>
          <p:cNvCxnSpPr>
            <a:cxnSpLocks/>
            <a:stCxn id="2" idx="5"/>
            <a:endCxn id="4" idx="1"/>
          </p:cNvCxnSpPr>
          <p:nvPr/>
        </p:nvCxnSpPr>
        <p:spPr>
          <a:xfrm>
            <a:off x="1217451" y="3937731"/>
            <a:ext cx="1236490" cy="372394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楕円 4">
            <a:extLst>
              <a:ext uri="{FF2B5EF4-FFF2-40B4-BE49-F238E27FC236}">
                <a16:creationId xmlns:a16="http://schemas.microsoft.com/office/drawing/2014/main" id="{7EF03EE6-D8A8-4BF1-A605-C819A61952FF}"/>
              </a:ext>
            </a:extLst>
          </p:cNvPr>
          <p:cNvSpPr/>
          <p:nvPr/>
        </p:nvSpPr>
        <p:spPr>
          <a:xfrm>
            <a:off x="2411760" y="42679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7B65ADE7-709E-4613-9982-ED62BDD2A4FD}"/>
              </a:ext>
            </a:extLst>
          </p:cNvPr>
          <p:cNvCxnSpPr>
            <a:cxnSpLocks/>
          </p:cNvCxnSpPr>
          <p:nvPr/>
        </p:nvCxnSpPr>
        <p:spPr>
          <a:xfrm>
            <a:off x="2699792" y="4411960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4">
            <a:extLst>
              <a:ext uri="{FF2B5EF4-FFF2-40B4-BE49-F238E27FC236}">
                <a16:creationId xmlns:a16="http://schemas.microsoft.com/office/drawing/2014/main" id="{62A54A14-F7E1-4F77-9693-31565CA80F20}"/>
              </a:ext>
            </a:extLst>
          </p:cNvPr>
          <p:cNvSpPr/>
          <p:nvPr/>
        </p:nvSpPr>
        <p:spPr>
          <a:xfrm>
            <a:off x="3851920" y="42679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C64A3F3A-915B-48F6-B1FA-3B95AEB981BC}"/>
              </a:ext>
            </a:extLst>
          </p:cNvPr>
          <p:cNvCxnSpPr>
            <a:cxnSpLocks/>
          </p:cNvCxnSpPr>
          <p:nvPr/>
        </p:nvCxnSpPr>
        <p:spPr>
          <a:xfrm>
            <a:off x="4139952" y="4411960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4">
            <a:extLst>
              <a:ext uri="{FF2B5EF4-FFF2-40B4-BE49-F238E27FC236}">
                <a16:creationId xmlns:a16="http://schemas.microsoft.com/office/drawing/2014/main" id="{02110343-64C6-4928-8C59-21206A7189DF}"/>
              </a:ext>
            </a:extLst>
          </p:cNvPr>
          <p:cNvSpPr/>
          <p:nvPr/>
        </p:nvSpPr>
        <p:spPr>
          <a:xfrm>
            <a:off x="5292080" y="42679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1 つの角を切り取り 1 つの角を丸める 8">
            <a:extLst>
              <a:ext uri="{FF2B5EF4-FFF2-40B4-BE49-F238E27FC236}">
                <a16:creationId xmlns:a16="http://schemas.microsoft.com/office/drawing/2014/main" id="{C6C9C4D9-057A-49D0-BC9C-B71708B4D679}"/>
              </a:ext>
            </a:extLst>
          </p:cNvPr>
          <p:cNvSpPr/>
          <p:nvPr/>
        </p:nvSpPr>
        <p:spPr>
          <a:xfrm>
            <a:off x="5580112" y="297180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5424609-4470-4F49-B7F8-077DD966749E}"/>
              </a:ext>
            </a:extLst>
          </p:cNvPr>
          <p:cNvCxnSpPr>
            <a:cxnSpLocks/>
            <a:stCxn id="9" idx="1"/>
          </p:cNvCxnSpPr>
          <p:nvPr/>
        </p:nvCxnSpPr>
        <p:spPr>
          <a:xfrm>
            <a:off x="6156176" y="3310136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四角形: 1 つの角を切り取り 1 つの角を丸める 10">
            <a:extLst>
              <a:ext uri="{FF2B5EF4-FFF2-40B4-BE49-F238E27FC236}">
                <a16:creationId xmlns:a16="http://schemas.microsoft.com/office/drawing/2014/main" id="{B80E7F16-3921-41B0-9ACF-68547D8B947F}"/>
              </a:ext>
            </a:extLst>
          </p:cNvPr>
          <p:cNvSpPr/>
          <p:nvPr/>
        </p:nvSpPr>
        <p:spPr>
          <a:xfrm>
            <a:off x="6588224" y="424279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feature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0AA7C2B-DD3D-4F2F-9810-67AE769707A0}"/>
              </a:ext>
            </a:extLst>
          </p:cNvPr>
          <p:cNvSpPr/>
          <p:nvPr/>
        </p:nvSpPr>
        <p:spPr>
          <a:xfrm>
            <a:off x="4211960" y="2971800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B5690494-138A-4FB3-BF39-60A0720CBC39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148064" y="3151820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EB5827C7-B452-4095-A267-53975DB6B8AB}"/>
              </a:ext>
            </a:extLst>
          </p:cNvPr>
          <p:cNvCxnSpPr>
            <a:cxnSpLocks/>
            <a:stCxn id="2" idx="6"/>
            <a:endCxn id="16" idx="2"/>
          </p:cNvCxnSpPr>
          <p:nvPr/>
        </p:nvCxnSpPr>
        <p:spPr>
          <a:xfrm>
            <a:off x="1259632" y="3835896"/>
            <a:ext cx="475252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93CCBB6F-A7E4-43A0-952D-E10C38E88A9D}"/>
              </a:ext>
            </a:extLst>
          </p:cNvPr>
          <p:cNvCxnSpPr>
            <a:cxnSpLocks/>
            <a:stCxn id="8" idx="7"/>
            <a:endCxn id="16" idx="3"/>
          </p:cNvCxnSpPr>
          <p:nvPr/>
        </p:nvCxnSpPr>
        <p:spPr>
          <a:xfrm flipV="1">
            <a:off x="5537931" y="3937731"/>
            <a:ext cx="516410" cy="372394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15">
            <a:extLst>
              <a:ext uri="{FF2B5EF4-FFF2-40B4-BE49-F238E27FC236}">
                <a16:creationId xmlns:a16="http://schemas.microsoft.com/office/drawing/2014/main" id="{12957970-AD6B-4BCE-A496-F26E450B10F5}"/>
              </a:ext>
            </a:extLst>
          </p:cNvPr>
          <p:cNvSpPr/>
          <p:nvPr/>
        </p:nvSpPr>
        <p:spPr>
          <a:xfrm>
            <a:off x="6012160" y="3691880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FE5F33AE-76D8-4B7B-A60C-87DC3B115608}"/>
              </a:ext>
            </a:extLst>
          </p:cNvPr>
          <p:cNvSpPr/>
          <p:nvPr/>
        </p:nvSpPr>
        <p:spPr>
          <a:xfrm>
            <a:off x="971600" y="162880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88F01A28-DCEE-4420-9B12-5593EAEC8EF0}"/>
              </a:ext>
            </a:extLst>
          </p:cNvPr>
          <p:cNvCxnSpPr>
            <a:cxnSpLocks/>
          </p:cNvCxnSpPr>
          <p:nvPr/>
        </p:nvCxnSpPr>
        <p:spPr>
          <a:xfrm>
            <a:off x="1259632" y="1772816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楕円 4">
            <a:extLst>
              <a:ext uri="{FF2B5EF4-FFF2-40B4-BE49-F238E27FC236}">
                <a16:creationId xmlns:a16="http://schemas.microsoft.com/office/drawing/2014/main" id="{4D86A639-5E3A-497E-9183-A617ADC49472}"/>
              </a:ext>
            </a:extLst>
          </p:cNvPr>
          <p:cNvSpPr/>
          <p:nvPr/>
        </p:nvSpPr>
        <p:spPr>
          <a:xfrm>
            <a:off x="2411760" y="162880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9E737FFE-604C-4FF0-AECA-C83180DBAC58}"/>
              </a:ext>
            </a:extLst>
          </p:cNvPr>
          <p:cNvCxnSpPr>
            <a:cxnSpLocks/>
          </p:cNvCxnSpPr>
          <p:nvPr/>
        </p:nvCxnSpPr>
        <p:spPr>
          <a:xfrm>
            <a:off x="2699792" y="1772816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4">
            <a:extLst>
              <a:ext uri="{FF2B5EF4-FFF2-40B4-BE49-F238E27FC236}">
                <a16:creationId xmlns:a16="http://schemas.microsoft.com/office/drawing/2014/main" id="{86BC8168-1032-451C-8E86-894EB89BE4BA}"/>
              </a:ext>
            </a:extLst>
          </p:cNvPr>
          <p:cNvSpPr/>
          <p:nvPr/>
        </p:nvSpPr>
        <p:spPr>
          <a:xfrm>
            <a:off x="3851920" y="162880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63D4E5B0-45B7-47F3-B293-F20CDC94B385}"/>
              </a:ext>
            </a:extLst>
          </p:cNvPr>
          <p:cNvCxnSpPr>
            <a:cxnSpLocks/>
          </p:cNvCxnSpPr>
          <p:nvPr/>
        </p:nvCxnSpPr>
        <p:spPr>
          <a:xfrm>
            <a:off x="4139952" y="1772816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4">
            <a:extLst>
              <a:ext uri="{FF2B5EF4-FFF2-40B4-BE49-F238E27FC236}">
                <a16:creationId xmlns:a16="http://schemas.microsoft.com/office/drawing/2014/main" id="{AAD9662C-1AC3-44AF-BC69-C5F6F64B12E4}"/>
              </a:ext>
            </a:extLst>
          </p:cNvPr>
          <p:cNvSpPr/>
          <p:nvPr/>
        </p:nvSpPr>
        <p:spPr>
          <a:xfrm>
            <a:off x="5292080" y="162880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四角形: 1 つの角を切り取り 1 つの角を丸める 23">
            <a:extLst>
              <a:ext uri="{FF2B5EF4-FFF2-40B4-BE49-F238E27FC236}">
                <a16:creationId xmlns:a16="http://schemas.microsoft.com/office/drawing/2014/main" id="{F51828FB-8EE3-46B0-AAF1-BA868F5D13EF}"/>
              </a:ext>
            </a:extLst>
          </p:cNvPr>
          <p:cNvSpPr/>
          <p:nvPr/>
        </p:nvSpPr>
        <p:spPr>
          <a:xfrm>
            <a:off x="4860032" y="90872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6E320B73-ED6C-4EA8-8C5F-7FDFDD98BD85}"/>
              </a:ext>
            </a:extLst>
          </p:cNvPr>
          <p:cNvCxnSpPr>
            <a:cxnSpLocks/>
            <a:stCxn id="24" idx="1"/>
          </p:cNvCxnSpPr>
          <p:nvPr/>
        </p:nvCxnSpPr>
        <p:spPr>
          <a:xfrm>
            <a:off x="5436096" y="1247056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四角形: 1 つの角を切り取り 1 つの角を丸める 25">
            <a:extLst>
              <a:ext uri="{FF2B5EF4-FFF2-40B4-BE49-F238E27FC236}">
                <a16:creationId xmlns:a16="http://schemas.microsoft.com/office/drawing/2014/main" id="{5007A05D-C42F-4A05-ADC7-FC27919E5512}"/>
              </a:ext>
            </a:extLst>
          </p:cNvPr>
          <p:cNvSpPr/>
          <p:nvPr/>
        </p:nvSpPr>
        <p:spPr>
          <a:xfrm>
            <a:off x="6516216" y="160555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feature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8F72F7A2-D361-44D8-A611-BB726C70C751}"/>
              </a:ext>
            </a:extLst>
          </p:cNvPr>
          <p:cNvCxnSpPr>
            <a:cxnSpLocks/>
            <a:stCxn id="26" idx="2"/>
            <a:endCxn id="23" idx="6"/>
          </p:cNvCxnSpPr>
          <p:nvPr/>
        </p:nvCxnSpPr>
        <p:spPr>
          <a:xfrm flipH="1" flipV="1">
            <a:off x="5580112" y="1772816"/>
            <a:ext cx="936104" cy="19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B568FBD6-851C-40FC-82B8-60738BDBE8F6}"/>
              </a:ext>
            </a:extLst>
          </p:cNvPr>
          <p:cNvSpPr/>
          <p:nvPr/>
        </p:nvSpPr>
        <p:spPr>
          <a:xfrm>
            <a:off x="3491880" y="908720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56E6B97-C6D1-4EFA-9F06-CC70AFAB147F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4427984" y="1088740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0831B338-FF0A-436F-BF9F-5CFE64C9337B}"/>
              </a:ext>
            </a:extLst>
          </p:cNvPr>
          <p:cNvCxnSpPr>
            <a:cxnSpLocks/>
            <a:stCxn id="11" idx="2"/>
            <a:endCxn id="8" idx="6"/>
          </p:cNvCxnSpPr>
          <p:nvPr/>
        </p:nvCxnSpPr>
        <p:spPr>
          <a:xfrm flipH="1">
            <a:off x="5580112" y="4411960"/>
            <a:ext cx="10081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F1BA537-3A8B-45E9-A9E7-89439B7F62C8}"/>
              </a:ext>
            </a:extLst>
          </p:cNvPr>
          <p:cNvSpPr txBox="1"/>
          <p:nvPr/>
        </p:nvSpPr>
        <p:spPr>
          <a:xfrm>
            <a:off x="323528" y="548680"/>
            <a:ext cx="2220480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/>
              <a:t>fast-foward</a:t>
            </a:r>
            <a:r>
              <a:rPr lang="ja-JP" altLang="en-US" sz="2000"/>
              <a:t>マージ</a:t>
            </a:r>
            <a:endParaRPr lang="en-US" altLang="ja-JP" sz="2000"/>
          </a:p>
          <a:p>
            <a:r>
              <a:rPr lang="ja-JP" altLang="en-US" sz="2000"/>
              <a:t>した場合の歴史</a:t>
            </a:r>
            <a:endParaRPr lang="en-US" sz="2000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618D2142-F13A-45CB-B752-40FBA1319C19}"/>
              </a:ext>
            </a:extLst>
          </p:cNvPr>
          <p:cNvSpPr/>
          <p:nvPr/>
        </p:nvSpPr>
        <p:spPr>
          <a:xfrm>
            <a:off x="755576" y="2852936"/>
            <a:ext cx="7200800" cy="194421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D24AC14-DA1E-4ADE-B404-C241315A0A1A}"/>
              </a:ext>
            </a:extLst>
          </p:cNvPr>
          <p:cNvSpPr txBox="1"/>
          <p:nvPr/>
        </p:nvSpPr>
        <p:spPr>
          <a:xfrm>
            <a:off x="310361" y="2564904"/>
            <a:ext cx="2749471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/>
              <a:t>fast-foward</a:t>
            </a:r>
            <a:r>
              <a:rPr lang="ja-JP" altLang="en-US" sz="2000"/>
              <a:t>マージ</a:t>
            </a:r>
            <a:endParaRPr lang="en-US" altLang="ja-JP" sz="2000"/>
          </a:p>
          <a:p>
            <a:r>
              <a:rPr lang="ja-JP" altLang="en-US" sz="2000"/>
              <a:t>しなかった場合の歴史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685090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00DEC962-0FEF-49B2-9460-52B5D40DED2C}"/>
              </a:ext>
            </a:extLst>
          </p:cNvPr>
          <p:cNvSpPr/>
          <p:nvPr/>
        </p:nvSpPr>
        <p:spPr>
          <a:xfrm>
            <a:off x="2411760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1ADC7A61-822B-4196-84B0-6DC2AE050BE3}"/>
              </a:ext>
            </a:extLst>
          </p:cNvPr>
          <p:cNvCxnSpPr>
            <a:cxnSpLocks/>
          </p:cNvCxnSpPr>
          <p:nvPr/>
        </p:nvCxnSpPr>
        <p:spPr>
          <a:xfrm>
            <a:off x="2699792" y="1268760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楕円 4">
            <a:extLst>
              <a:ext uri="{FF2B5EF4-FFF2-40B4-BE49-F238E27FC236}">
                <a16:creationId xmlns:a16="http://schemas.microsoft.com/office/drawing/2014/main" id="{DD7B7CDD-69A8-419D-91E4-AC9B4D7B0A09}"/>
              </a:ext>
            </a:extLst>
          </p:cNvPr>
          <p:cNvSpPr/>
          <p:nvPr/>
        </p:nvSpPr>
        <p:spPr>
          <a:xfrm>
            <a:off x="3851920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4F7DEC25-3C0E-453B-9822-153D7F5B70A5}"/>
              </a:ext>
            </a:extLst>
          </p:cNvPr>
          <p:cNvCxnSpPr>
            <a:cxnSpLocks/>
          </p:cNvCxnSpPr>
          <p:nvPr/>
        </p:nvCxnSpPr>
        <p:spPr>
          <a:xfrm>
            <a:off x="4139952" y="1268760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4">
            <a:extLst>
              <a:ext uri="{FF2B5EF4-FFF2-40B4-BE49-F238E27FC236}">
                <a16:creationId xmlns:a16="http://schemas.microsoft.com/office/drawing/2014/main" id="{29753866-12B0-4E20-A1B6-7707A2129DB7}"/>
              </a:ext>
            </a:extLst>
          </p:cNvPr>
          <p:cNvSpPr/>
          <p:nvPr/>
        </p:nvSpPr>
        <p:spPr>
          <a:xfrm>
            <a:off x="5292080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F85F25EE-3A12-4C21-87DB-8E9C139D56C2}"/>
              </a:ext>
            </a:extLst>
          </p:cNvPr>
          <p:cNvCxnSpPr>
            <a:cxnSpLocks/>
          </p:cNvCxnSpPr>
          <p:nvPr/>
        </p:nvCxnSpPr>
        <p:spPr>
          <a:xfrm>
            <a:off x="5580112" y="1268760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4">
            <a:extLst>
              <a:ext uri="{FF2B5EF4-FFF2-40B4-BE49-F238E27FC236}">
                <a16:creationId xmlns:a16="http://schemas.microsoft.com/office/drawing/2014/main" id="{4B7138A1-C66E-4A90-89DA-7DD83323C990}"/>
              </a:ext>
            </a:extLst>
          </p:cNvPr>
          <p:cNvSpPr/>
          <p:nvPr/>
        </p:nvSpPr>
        <p:spPr>
          <a:xfrm>
            <a:off x="6732240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1 つの角を切り取り 1 つの角を丸める 8">
            <a:extLst>
              <a:ext uri="{FF2B5EF4-FFF2-40B4-BE49-F238E27FC236}">
                <a16:creationId xmlns:a16="http://schemas.microsoft.com/office/drawing/2014/main" id="{66E22BEC-97BC-4E30-8CB5-A6698735EFEF}"/>
              </a:ext>
            </a:extLst>
          </p:cNvPr>
          <p:cNvSpPr/>
          <p:nvPr/>
        </p:nvSpPr>
        <p:spPr>
          <a:xfrm>
            <a:off x="6300192" y="40466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FB7D096E-7A40-4039-A2E0-B7332C5B88D8}"/>
              </a:ext>
            </a:extLst>
          </p:cNvPr>
          <p:cNvCxnSpPr>
            <a:cxnSpLocks/>
            <a:stCxn id="9" idx="1"/>
          </p:cNvCxnSpPr>
          <p:nvPr/>
        </p:nvCxnSpPr>
        <p:spPr>
          <a:xfrm>
            <a:off x="6876256" y="74300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四角形: 1 つの角を切り取り 1 つの角を丸める 10">
            <a:extLst>
              <a:ext uri="{FF2B5EF4-FFF2-40B4-BE49-F238E27FC236}">
                <a16:creationId xmlns:a16="http://schemas.microsoft.com/office/drawing/2014/main" id="{7C8E4153-DB38-474C-8D7D-AA976A243E54}"/>
              </a:ext>
            </a:extLst>
          </p:cNvPr>
          <p:cNvSpPr/>
          <p:nvPr/>
        </p:nvSpPr>
        <p:spPr>
          <a:xfrm>
            <a:off x="4860032" y="191683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feature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53B4992-BF8C-4399-872D-732138EC6ADE}"/>
              </a:ext>
            </a:extLst>
          </p:cNvPr>
          <p:cNvCxnSpPr>
            <a:cxnSpLocks/>
            <a:stCxn id="11" idx="3"/>
            <a:endCxn id="6" idx="4"/>
          </p:cNvCxnSpPr>
          <p:nvPr/>
        </p:nvCxnSpPr>
        <p:spPr>
          <a:xfrm flipV="1">
            <a:off x="5436096" y="1412776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0069F2B-F937-4051-A4C0-48425EA40F9A}"/>
              </a:ext>
            </a:extLst>
          </p:cNvPr>
          <p:cNvSpPr/>
          <p:nvPr/>
        </p:nvSpPr>
        <p:spPr>
          <a:xfrm>
            <a:off x="4932040" y="404664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032575B6-1B13-42E4-B037-A10773DE864C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5868144" y="584684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5F0B25C-D456-4BCB-BC06-6D3E0D07827A}"/>
              </a:ext>
            </a:extLst>
          </p:cNvPr>
          <p:cNvSpPr txBox="1"/>
          <p:nvPr/>
        </p:nvSpPr>
        <p:spPr>
          <a:xfrm>
            <a:off x="251520" y="2492896"/>
            <a:ext cx="518457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 branch –d feature</a:t>
            </a:r>
          </a:p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Deleted branch feature (was 1c168e1).</a:t>
            </a: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C230309F-56B0-407F-B6B5-C7923FD2B1FB}"/>
              </a:ext>
            </a:extLst>
          </p:cNvPr>
          <p:cNvSpPr/>
          <p:nvPr/>
        </p:nvSpPr>
        <p:spPr>
          <a:xfrm>
            <a:off x="2339752" y="414908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445DEFED-5978-49C0-8D8C-F2E15A0C8E32}"/>
              </a:ext>
            </a:extLst>
          </p:cNvPr>
          <p:cNvCxnSpPr>
            <a:cxnSpLocks/>
          </p:cNvCxnSpPr>
          <p:nvPr/>
        </p:nvCxnSpPr>
        <p:spPr>
          <a:xfrm>
            <a:off x="2627784" y="4293096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4">
            <a:extLst>
              <a:ext uri="{FF2B5EF4-FFF2-40B4-BE49-F238E27FC236}">
                <a16:creationId xmlns:a16="http://schemas.microsoft.com/office/drawing/2014/main" id="{996694ED-4A86-4765-9BBD-E5A7EF38F0EF}"/>
              </a:ext>
            </a:extLst>
          </p:cNvPr>
          <p:cNvSpPr/>
          <p:nvPr/>
        </p:nvSpPr>
        <p:spPr>
          <a:xfrm>
            <a:off x="3779912" y="414908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A7603C0B-0CBD-4270-994C-DD978712849E}"/>
              </a:ext>
            </a:extLst>
          </p:cNvPr>
          <p:cNvCxnSpPr>
            <a:cxnSpLocks/>
          </p:cNvCxnSpPr>
          <p:nvPr/>
        </p:nvCxnSpPr>
        <p:spPr>
          <a:xfrm>
            <a:off x="4067944" y="4293096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4">
            <a:extLst>
              <a:ext uri="{FF2B5EF4-FFF2-40B4-BE49-F238E27FC236}">
                <a16:creationId xmlns:a16="http://schemas.microsoft.com/office/drawing/2014/main" id="{C6F33A02-07FB-4584-B5E9-4AC19450429E}"/>
              </a:ext>
            </a:extLst>
          </p:cNvPr>
          <p:cNvSpPr/>
          <p:nvPr/>
        </p:nvSpPr>
        <p:spPr>
          <a:xfrm>
            <a:off x="5220072" y="414908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F65A3CA-AEFC-4415-AB74-2927E0768245}"/>
              </a:ext>
            </a:extLst>
          </p:cNvPr>
          <p:cNvCxnSpPr>
            <a:cxnSpLocks/>
          </p:cNvCxnSpPr>
          <p:nvPr/>
        </p:nvCxnSpPr>
        <p:spPr>
          <a:xfrm>
            <a:off x="5508104" y="4293096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4">
            <a:extLst>
              <a:ext uri="{FF2B5EF4-FFF2-40B4-BE49-F238E27FC236}">
                <a16:creationId xmlns:a16="http://schemas.microsoft.com/office/drawing/2014/main" id="{1414A315-13AD-46E6-8D0F-C4EE1DF69DF8}"/>
              </a:ext>
            </a:extLst>
          </p:cNvPr>
          <p:cNvSpPr/>
          <p:nvPr/>
        </p:nvSpPr>
        <p:spPr>
          <a:xfrm>
            <a:off x="6660232" y="414908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四角形: 1 つの角を切り取り 1 つの角を丸める 24">
            <a:extLst>
              <a:ext uri="{FF2B5EF4-FFF2-40B4-BE49-F238E27FC236}">
                <a16:creationId xmlns:a16="http://schemas.microsoft.com/office/drawing/2014/main" id="{54F0FA58-7E17-432F-BC67-3807CB71B439}"/>
              </a:ext>
            </a:extLst>
          </p:cNvPr>
          <p:cNvSpPr/>
          <p:nvPr/>
        </p:nvSpPr>
        <p:spPr>
          <a:xfrm>
            <a:off x="6228184" y="342900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3BEC5BF-EBEC-49B1-A0F6-8B5549A531AB}"/>
              </a:ext>
            </a:extLst>
          </p:cNvPr>
          <p:cNvCxnSpPr>
            <a:cxnSpLocks/>
            <a:stCxn id="25" idx="1"/>
          </p:cNvCxnSpPr>
          <p:nvPr/>
        </p:nvCxnSpPr>
        <p:spPr>
          <a:xfrm>
            <a:off x="6804248" y="3767336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2E5F9A91-34D3-45C5-9FC7-03DFB2FFDDF9}"/>
              </a:ext>
            </a:extLst>
          </p:cNvPr>
          <p:cNvSpPr/>
          <p:nvPr/>
        </p:nvSpPr>
        <p:spPr>
          <a:xfrm>
            <a:off x="4860032" y="3429000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1D4A9591-A776-452E-923C-463F266FC356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5796136" y="3609020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矢印: 下 30">
            <a:extLst>
              <a:ext uri="{FF2B5EF4-FFF2-40B4-BE49-F238E27FC236}">
                <a16:creationId xmlns:a16="http://schemas.microsoft.com/office/drawing/2014/main" id="{CD70A38B-AB17-4C0A-BF81-319FBB599E3E}"/>
              </a:ext>
            </a:extLst>
          </p:cNvPr>
          <p:cNvSpPr/>
          <p:nvPr/>
        </p:nvSpPr>
        <p:spPr>
          <a:xfrm>
            <a:off x="5796136" y="2564904"/>
            <a:ext cx="504056" cy="54636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5337257-B8E6-475E-B17B-FE451341045F}"/>
              </a:ext>
            </a:extLst>
          </p:cNvPr>
          <p:cNvSpPr txBox="1"/>
          <p:nvPr/>
        </p:nvSpPr>
        <p:spPr>
          <a:xfrm>
            <a:off x="4860032" y="4509120"/>
            <a:ext cx="1080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1c168e1</a:t>
            </a:r>
          </a:p>
        </p:txBody>
      </p:sp>
    </p:spTree>
    <p:extLst>
      <p:ext uri="{BB962C8B-B14F-4D97-AF65-F5344CB8AC3E}">
        <p14:creationId xmlns:p14="http://schemas.microsoft.com/office/powerpoint/2010/main" val="4222096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四角形: 1 つの角を切り取り 1 つの角を丸める 21">
            <a:extLst>
              <a:ext uri="{FF2B5EF4-FFF2-40B4-BE49-F238E27FC236}">
                <a16:creationId xmlns:a16="http://schemas.microsoft.com/office/drawing/2014/main" id="{FABA07EA-6486-4A07-AD03-4A4A23599DF8}"/>
              </a:ext>
            </a:extLst>
          </p:cNvPr>
          <p:cNvSpPr/>
          <p:nvPr/>
        </p:nvSpPr>
        <p:spPr>
          <a:xfrm>
            <a:off x="1979712" y="292494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feature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0A40D6EF-99B7-415F-8334-B268A7A9C452}"/>
              </a:ext>
            </a:extLst>
          </p:cNvPr>
          <p:cNvCxnSpPr>
            <a:cxnSpLocks/>
            <a:stCxn id="22" idx="3"/>
            <a:endCxn id="42" idx="4"/>
          </p:cNvCxnSpPr>
          <p:nvPr/>
        </p:nvCxnSpPr>
        <p:spPr>
          <a:xfrm flipV="1">
            <a:off x="2555776" y="2636912"/>
            <a:ext cx="0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四角形: 1 つの角を切り取り 1 つの角を丸める 15">
            <a:extLst>
              <a:ext uri="{FF2B5EF4-FFF2-40B4-BE49-F238E27FC236}">
                <a16:creationId xmlns:a16="http://schemas.microsoft.com/office/drawing/2014/main" id="{310E2A3D-0165-46D9-B282-AEC3A38E8463}"/>
              </a:ext>
            </a:extLst>
          </p:cNvPr>
          <p:cNvSpPr/>
          <p:nvPr/>
        </p:nvSpPr>
        <p:spPr>
          <a:xfrm>
            <a:off x="7064255" y="98072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B9253E6B-943B-4317-8E51-5F123532D197}"/>
              </a:ext>
            </a:extLst>
          </p:cNvPr>
          <p:cNvCxnSpPr>
            <a:cxnSpLocks/>
            <a:stCxn id="16" idx="1"/>
          </p:cNvCxnSpPr>
          <p:nvPr/>
        </p:nvCxnSpPr>
        <p:spPr>
          <a:xfrm>
            <a:off x="7640319" y="131906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B805B68-7FE0-4622-B0DE-ACDC867D7FB2}"/>
              </a:ext>
            </a:extLst>
          </p:cNvPr>
          <p:cNvSpPr/>
          <p:nvPr/>
        </p:nvSpPr>
        <p:spPr>
          <a:xfrm>
            <a:off x="5696103" y="980728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9B1B4092-C428-431E-BE30-D15BF3FF8139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6632207" y="1160748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楕円 25">
            <a:extLst>
              <a:ext uri="{FF2B5EF4-FFF2-40B4-BE49-F238E27FC236}">
                <a16:creationId xmlns:a16="http://schemas.microsoft.com/office/drawing/2014/main" id="{06897EE5-2DAD-4E0F-9AC1-C4C78209DB30}"/>
              </a:ext>
            </a:extLst>
          </p:cNvPr>
          <p:cNvSpPr/>
          <p:nvPr/>
        </p:nvSpPr>
        <p:spPr>
          <a:xfrm>
            <a:off x="6416183" y="170080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B5B301E1-2497-4DEF-8143-8084EFE1A9EB}"/>
              </a:ext>
            </a:extLst>
          </p:cNvPr>
          <p:cNvSpPr/>
          <p:nvPr/>
        </p:nvSpPr>
        <p:spPr>
          <a:xfrm>
            <a:off x="7496303" y="2348880"/>
            <a:ext cx="288032" cy="288032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130B4FA5-71DC-4155-8F42-CDB0BED142B8}"/>
              </a:ext>
            </a:extLst>
          </p:cNvPr>
          <p:cNvSpPr/>
          <p:nvPr/>
        </p:nvSpPr>
        <p:spPr>
          <a:xfrm>
            <a:off x="5336063" y="170080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A4B2BC5D-506F-4CEB-B240-1EBEFB4BF86A}"/>
              </a:ext>
            </a:extLst>
          </p:cNvPr>
          <p:cNvCxnSpPr>
            <a:cxnSpLocks/>
            <a:stCxn id="28" idx="6"/>
            <a:endCxn id="26" idx="2"/>
          </p:cNvCxnSpPr>
          <p:nvPr/>
        </p:nvCxnSpPr>
        <p:spPr>
          <a:xfrm>
            <a:off x="5624095" y="1844824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楕円 29">
            <a:extLst>
              <a:ext uri="{FF2B5EF4-FFF2-40B4-BE49-F238E27FC236}">
                <a16:creationId xmlns:a16="http://schemas.microsoft.com/office/drawing/2014/main" id="{CBF4E17C-1BE7-499C-852A-95777DDE446D}"/>
              </a:ext>
            </a:extLst>
          </p:cNvPr>
          <p:cNvSpPr/>
          <p:nvPr/>
        </p:nvSpPr>
        <p:spPr>
          <a:xfrm>
            <a:off x="7496303" y="170080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53B99315-9690-41D4-9CF8-EA989E303190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6704215" y="1844824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429A5364-CE8E-4CEB-BA72-7FB539DC1FD5}"/>
              </a:ext>
            </a:extLst>
          </p:cNvPr>
          <p:cNvCxnSpPr>
            <a:cxnSpLocks/>
            <a:stCxn id="26" idx="5"/>
            <a:endCxn id="27" idx="1"/>
          </p:cNvCxnSpPr>
          <p:nvPr/>
        </p:nvCxnSpPr>
        <p:spPr>
          <a:xfrm>
            <a:off x="6662034" y="1946659"/>
            <a:ext cx="876450" cy="44440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9104D75E-BD46-4547-9040-271CA473829C}"/>
              </a:ext>
            </a:extLst>
          </p:cNvPr>
          <p:cNvSpPr/>
          <p:nvPr/>
        </p:nvSpPr>
        <p:spPr>
          <a:xfrm>
            <a:off x="5192047" y="1628800"/>
            <a:ext cx="2808312" cy="43204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A4261F2-1089-4D83-818D-052FC71A47F7}"/>
              </a:ext>
            </a:extLst>
          </p:cNvPr>
          <p:cNvSpPr txBox="1"/>
          <p:nvPr/>
        </p:nvSpPr>
        <p:spPr>
          <a:xfrm>
            <a:off x="5120039" y="404664"/>
            <a:ext cx="391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main</a:t>
            </a:r>
            <a:r>
              <a:rPr lang="ja-JP" altLang="en-US"/>
              <a:t>ブランチからたどれるコミット</a:t>
            </a:r>
            <a:endParaRPr 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E3C17DE-2ECB-45B4-BC86-BEA0EECFE6F3}"/>
              </a:ext>
            </a:extLst>
          </p:cNvPr>
          <p:cNvSpPr txBox="1"/>
          <p:nvPr/>
        </p:nvSpPr>
        <p:spPr>
          <a:xfrm>
            <a:off x="5552087" y="299695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どのブランチからもたどれない</a:t>
            </a:r>
            <a:endParaRPr lang="en-US"/>
          </a:p>
        </p:txBody>
      </p:sp>
      <p:sp>
        <p:nvSpPr>
          <p:cNvPr id="37" name="四角形: 1 つの角を切り取り 1 つの角を丸める 36">
            <a:extLst>
              <a:ext uri="{FF2B5EF4-FFF2-40B4-BE49-F238E27FC236}">
                <a16:creationId xmlns:a16="http://schemas.microsoft.com/office/drawing/2014/main" id="{15B07843-A03E-43B9-A429-C97B5633229B}"/>
              </a:ext>
            </a:extLst>
          </p:cNvPr>
          <p:cNvSpPr/>
          <p:nvPr/>
        </p:nvSpPr>
        <p:spPr>
          <a:xfrm>
            <a:off x="1979712" y="980728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172FAF9D-A391-4AB7-807D-59603C1FB417}"/>
              </a:ext>
            </a:extLst>
          </p:cNvPr>
          <p:cNvCxnSpPr>
            <a:cxnSpLocks/>
            <a:stCxn id="37" idx="1"/>
          </p:cNvCxnSpPr>
          <p:nvPr/>
        </p:nvCxnSpPr>
        <p:spPr>
          <a:xfrm>
            <a:off x="2555776" y="1319064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BADBA358-D538-4C41-906A-5DA320EEB27F}"/>
              </a:ext>
            </a:extLst>
          </p:cNvPr>
          <p:cNvSpPr/>
          <p:nvPr/>
        </p:nvSpPr>
        <p:spPr>
          <a:xfrm>
            <a:off x="611560" y="980728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63224A7C-06C1-4FDF-B3F2-23DAA1DF5D2E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1547664" y="1160748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楕円 40">
            <a:extLst>
              <a:ext uri="{FF2B5EF4-FFF2-40B4-BE49-F238E27FC236}">
                <a16:creationId xmlns:a16="http://schemas.microsoft.com/office/drawing/2014/main" id="{BDF65F24-2C67-440C-B336-D9728C8AE213}"/>
              </a:ext>
            </a:extLst>
          </p:cNvPr>
          <p:cNvSpPr/>
          <p:nvPr/>
        </p:nvSpPr>
        <p:spPr>
          <a:xfrm>
            <a:off x="1331640" y="170080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463A2B0E-3A4E-437D-81DA-6EA2AD5CE9D1}"/>
              </a:ext>
            </a:extLst>
          </p:cNvPr>
          <p:cNvSpPr/>
          <p:nvPr/>
        </p:nvSpPr>
        <p:spPr>
          <a:xfrm>
            <a:off x="2411760" y="2348880"/>
            <a:ext cx="288032" cy="288032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B29F9AAA-2F90-4C61-BBEC-C2F37E74DD19}"/>
              </a:ext>
            </a:extLst>
          </p:cNvPr>
          <p:cNvSpPr/>
          <p:nvPr/>
        </p:nvSpPr>
        <p:spPr>
          <a:xfrm>
            <a:off x="251520" y="170080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D2F8A26E-87C4-4397-B891-F429255A07B5}"/>
              </a:ext>
            </a:extLst>
          </p:cNvPr>
          <p:cNvCxnSpPr>
            <a:cxnSpLocks/>
            <a:stCxn id="43" idx="6"/>
            <a:endCxn id="41" idx="2"/>
          </p:cNvCxnSpPr>
          <p:nvPr/>
        </p:nvCxnSpPr>
        <p:spPr>
          <a:xfrm>
            <a:off x="539552" y="1844824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楕円 44">
            <a:extLst>
              <a:ext uri="{FF2B5EF4-FFF2-40B4-BE49-F238E27FC236}">
                <a16:creationId xmlns:a16="http://schemas.microsoft.com/office/drawing/2014/main" id="{839AD6CB-E722-4F43-A85A-990FD24DEA6E}"/>
              </a:ext>
            </a:extLst>
          </p:cNvPr>
          <p:cNvSpPr/>
          <p:nvPr/>
        </p:nvSpPr>
        <p:spPr>
          <a:xfrm>
            <a:off x="2411760" y="170080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6C77D399-5463-4FC2-A4A8-77D1C29468ED}"/>
              </a:ext>
            </a:extLst>
          </p:cNvPr>
          <p:cNvCxnSpPr>
            <a:cxnSpLocks/>
            <a:endCxn id="45" idx="2"/>
          </p:cNvCxnSpPr>
          <p:nvPr/>
        </p:nvCxnSpPr>
        <p:spPr>
          <a:xfrm>
            <a:off x="1619672" y="1844824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86FB7897-3B3B-44D2-8B5A-627F51A3DA62}"/>
              </a:ext>
            </a:extLst>
          </p:cNvPr>
          <p:cNvCxnSpPr>
            <a:cxnSpLocks/>
            <a:stCxn id="41" idx="5"/>
            <a:endCxn id="42" idx="1"/>
          </p:cNvCxnSpPr>
          <p:nvPr/>
        </p:nvCxnSpPr>
        <p:spPr>
          <a:xfrm>
            <a:off x="1577491" y="1946659"/>
            <a:ext cx="876450" cy="44440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DC676385-31DE-4023-90F4-EF9C73B62936}"/>
              </a:ext>
            </a:extLst>
          </p:cNvPr>
          <p:cNvSpPr/>
          <p:nvPr/>
        </p:nvSpPr>
        <p:spPr>
          <a:xfrm>
            <a:off x="107504" y="1628800"/>
            <a:ext cx="2808312" cy="43204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668EC121-20EA-4116-A078-B37CFC3A3F9A}"/>
              </a:ext>
            </a:extLst>
          </p:cNvPr>
          <p:cNvCxnSpPr>
            <a:stCxn id="35" idx="0"/>
            <a:endCxn id="27" idx="4"/>
          </p:cNvCxnSpPr>
          <p:nvPr/>
        </p:nvCxnSpPr>
        <p:spPr>
          <a:xfrm rot="5400000" flipH="1" flipV="1">
            <a:off x="7270263" y="2626896"/>
            <a:ext cx="360040" cy="380072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矢印: 右 14">
            <a:extLst>
              <a:ext uri="{FF2B5EF4-FFF2-40B4-BE49-F238E27FC236}">
                <a16:creationId xmlns:a16="http://schemas.microsoft.com/office/drawing/2014/main" id="{819D75C8-CDB7-4436-A60E-FE05FA96E946}"/>
              </a:ext>
            </a:extLst>
          </p:cNvPr>
          <p:cNvSpPr/>
          <p:nvPr/>
        </p:nvSpPr>
        <p:spPr>
          <a:xfrm>
            <a:off x="3779912" y="1556792"/>
            <a:ext cx="576064" cy="57606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F64BE6B-5B51-437F-9FD4-6AFF907321D6}"/>
              </a:ext>
            </a:extLst>
          </p:cNvPr>
          <p:cNvSpPr txBox="1"/>
          <p:nvPr/>
        </p:nvSpPr>
        <p:spPr>
          <a:xfrm>
            <a:off x="3059832" y="2348880"/>
            <a:ext cx="302433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Consolas" panose="020B0609020204030204" pitchFamily="49" charset="0"/>
              </a:rPr>
              <a:t>$ git branch -D branch</a:t>
            </a:r>
          </a:p>
        </p:txBody>
      </p:sp>
    </p:spTree>
    <p:extLst>
      <p:ext uri="{BB962C8B-B14F-4D97-AF65-F5344CB8AC3E}">
        <p14:creationId xmlns:p14="http://schemas.microsoft.com/office/powerpoint/2010/main" val="3674068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8B298D16-170D-4C92-815C-DCCEF0F01ED6}"/>
              </a:ext>
            </a:extLst>
          </p:cNvPr>
          <p:cNvSpPr/>
          <p:nvPr/>
        </p:nvSpPr>
        <p:spPr>
          <a:xfrm>
            <a:off x="1115616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6611FAD9-E40A-4A87-BB0E-0112623C5CCA}"/>
              </a:ext>
            </a:extLst>
          </p:cNvPr>
          <p:cNvCxnSpPr>
            <a:cxnSpLocks/>
          </p:cNvCxnSpPr>
          <p:nvPr/>
        </p:nvCxnSpPr>
        <p:spPr>
          <a:xfrm>
            <a:off x="1403648" y="1988840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楕円 4">
            <a:extLst>
              <a:ext uri="{FF2B5EF4-FFF2-40B4-BE49-F238E27FC236}">
                <a16:creationId xmlns:a16="http://schemas.microsoft.com/office/drawing/2014/main" id="{88591D4D-2F0B-452B-AC47-0CF8D19AAF17}"/>
              </a:ext>
            </a:extLst>
          </p:cNvPr>
          <p:cNvSpPr/>
          <p:nvPr/>
        </p:nvSpPr>
        <p:spPr>
          <a:xfrm>
            <a:off x="2555776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B15CCCBE-30A7-42A9-89F9-0E1658671285}"/>
              </a:ext>
            </a:extLst>
          </p:cNvPr>
          <p:cNvCxnSpPr>
            <a:cxnSpLocks/>
          </p:cNvCxnSpPr>
          <p:nvPr/>
        </p:nvCxnSpPr>
        <p:spPr>
          <a:xfrm>
            <a:off x="2843808" y="1988840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4">
            <a:extLst>
              <a:ext uri="{FF2B5EF4-FFF2-40B4-BE49-F238E27FC236}">
                <a16:creationId xmlns:a16="http://schemas.microsoft.com/office/drawing/2014/main" id="{FE4281EA-E7F0-4F6D-AD55-5A1A15466EFB}"/>
              </a:ext>
            </a:extLst>
          </p:cNvPr>
          <p:cNvSpPr/>
          <p:nvPr/>
        </p:nvSpPr>
        <p:spPr>
          <a:xfrm>
            <a:off x="3995936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B4D5AA04-3372-42A5-A6F9-8FFAAC7862E1}"/>
              </a:ext>
            </a:extLst>
          </p:cNvPr>
          <p:cNvCxnSpPr>
            <a:cxnSpLocks/>
          </p:cNvCxnSpPr>
          <p:nvPr/>
        </p:nvCxnSpPr>
        <p:spPr>
          <a:xfrm>
            <a:off x="4283968" y="1988840"/>
            <a:ext cx="115212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4">
            <a:extLst>
              <a:ext uri="{FF2B5EF4-FFF2-40B4-BE49-F238E27FC236}">
                <a16:creationId xmlns:a16="http://schemas.microsoft.com/office/drawing/2014/main" id="{1BC1B33F-1EA2-4216-AED5-599D2EF9A2C8}"/>
              </a:ext>
            </a:extLst>
          </p:cNvPr>
          <p:cNvSpPr/>
          <p:nvPr/>
        </p:nvSpPr>
        <p:spPr>
          <a:xfrm>
            <a:off x="5436096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1 つの角を切り取り 1 つの角を丸める 8">
            <a:extLst>
              <a:ext uri="{FF2B5EF4-FFF2-40B4-BE49-F238E27FC236}">
                <a16:creationId xmlns:a16="http://schemas.microsoft.com/office/drawing/2014/main" id="{8015BC63-0501-4C9E-92E5-98150471EE39}"/>
              </a:ext>
            </a:extLst>
          </p:cNvPr>
          <p:cNvSpPr/>
          <p:nvPr/>
        </p:nvSpPr>
        <p:spPr>
          <a:xfrm>
            <a:off x="683568" y="112474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9EB5DCD-229A-4343-B0C5-1880180E05C9}"/>
              </a:ext>
            </a:extLst>
          </p:cNvPr>
          <p:cNvCxnSpPr>
            <a:cxnSpLocks/>
            <a:stCxn id="9" idx="1"/>
          </p:cNvCxnSpPr>
          <p:nvPr/>
        </p:nvCxnSpPr>
        <p:spPr>
          <a:xfrm>
            <a:off x="1259632" y="146308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四角形: 1 つの角を切り取り 1 つの角を丸める 12">
            <a:extLst>
              <a:ext uri="{FF2B5EF4-FFF2-40B4-BE49-F238E27FC236}">
                <a16:creationId xmlns:a16="http://schemas.microsoft.com/office/drawing/2014/main" id="{584B37E4-8E6D-4540-83A6-02FD3489716A}"/>
              </a:ext>
            </a:extLst>
          </p:cNvPr>
          <p:cNvSpPr/>
          <p:nvPr/>
        </p:nvSpPr>
        <p:spPr>
          <a:xfrm>
            <a:off x="3385964" y="2699395"/>
            <a:ext cx="1512168" cy="288032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old_branch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F0E35A1-B787-4933-979D-40F9966A8C9B}"/>
              </a:ext>
            </a:extLst>
          </p:cNvPr>
          <p:cNvCxnSpPr>
            <a:cxnSpLocks/>
            <a:stCxn id="13" idx="3"/>
            <a:endCxn id="6" idx="4"/>
          </p:cNvCxnSpPr>
          <p:nvPr/>
        </p:nvCxnSpPr>
        <p:spPr>
          <a:xfrm flipH="1" flipV="1">
            <a:off x="4139952" y="2132856"/>
            <a:ext cx="2096" cy="5665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四角形: 1 つの角を切り取り 1 つの角を丸める 16">
            <a:extLst>
              <a:ext uri="{FF2B5EF4-FFF2-40B4-BE49-F238E27FC236}">
                <a16:creationId xmlns:a16="http://schemas.microsoft.com/office/drawing/2014/main" id="{6ECC6327-5940-43AE-840C-BA38C7B1AE38}"/>
              </a:ext>
            </a:extLst>
          </p:cNvPr>
          <p:cNvSpPr/>
          <p:nvPr/>
        </p:nvSpPr>
        <p:spPr>
          <a:xfrm>
            <a:off x="4826124" y="1124744"/>
            <a:ext cx="1512168" cy="288032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new_branch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D8C3A225-E3E3-4897-AEB3-325D33356989}"/>
              </a:ext>
            </a:extLst>
          </p:cNvPr>
          <p:cNvCxnSpPr>
            <a:cxnSpLocks/>
            <a:stCxn id="17" idx="1"/>
            <a:endCxn id="8" idx="0"/>
          </p:cNvCxnSpPr>
          <p:nvPr/>
        </p:nvCxnSpPr>
        <p:spPr>
          <a:xfrm flipH="1">
            <a:off x="5580112" y="1412776"/>
            <a:ext cx="2096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EC26874-0299-420B-98C8-429FC6CB5F3B}"/>
              </a:ext>
            </a:extLst>
          </p:cNvPr>
          <p:cNvSpPr txBox="1"/>
          <p:nvPr/>
        </p:nvSpPr>
        <p:spPr>
          <a:xfrm>
            <a:off x="5292080" y="3068960"/>
            <a:ext cx="3647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new_branch</a:t>
            </a:r>
            <a:r>
              <a:rPr lang="ja-JP" altLang="en-US"/>
              <a:t>からたどれるので</a:t>
            </a:r>
            <a:endParaRPr lang="en-US" altLang="ja-JP"/>
          </a:p>
          <a:p>
            <a:r>
              <a:rPr lang="en-US"/>
              <a:t>git branch –d old_branch</a:t>
            </a:r>
            <a:r>
              <a:rPr lang="ja-JP" altLang="en-US"/>
              <a:t>ができる</a:t>
            </a:r>
            <a:endParaRPr lang="en-US"/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A1884EEB-098E-4FFC-BB22-43DB8F644A17}"/>
              </a:ext>
            </a:extLst>
          </p:cNvPr>
          <p:cNvCxnSpPr>
            <a:stCxn id="17" idx="0"/>
            <a:endCxn id="13" idx="0"/>
          </p:cNvCxnSpPr>
          <p:nvPr/>
        </p:nvCxnSpPr>
        <p:spPr>
          <a:xfrm flipH="1">
            <a:off x="4898132" y="1268760"/>
            <a:ext cx="1440160" cy="1574651"/>
          </a:xfrm>
          <a:prstGeom prst="bentConnector3">
            <a:avLst>
              <a:gd name="adj1" fmla="val -1587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D69E6A1F-2E8F-4318-B78F-DC16B827740B}"/>
              </a:ext>
            </a:extLst>
          </p:cNvPr>
          <p:cNvCxnSpPr>
            <a:stCxn id="9" idx="2"/>
            <a:endCxn id="13" idx="2"/>
          </p:cNvCxnSpPr>
          <p:nvPr/>
        </p:nvCxnSpPr>
        <p:spPr>
          <a:xfrm rot="10800000" flipH="1" flipV="1">
            <a:off x="683568" y="1293911"/>
            <a:ext cx="2702396" cy="1549499"/>
          </a:xfrm>
          <a:prstGeom prst="bentConnector3">
            <a:avLst>
              <a:gd name="adj1" fmla="val -845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23053AE-9030-4275-9C6F-D164F22809E0}"/>
              </a:ext>
            </a:extLst>
          </p:cNvPr>
          <p:cNvSpPr txBox="1"/>
          <p:nvPr/>
        </p:nvSpPr>
        <p:spPr>
          <a:xfrm>
            <a:off x="261967" y="3142709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main</a:t>
            </a:r>
            <a:r>
              <a:rPr lang="ja-JP" altLang="en-US"/>
              <a:t>からたどれないので</a:t>
            </a:r>
            <a:endParaRPr lang="en-US" altLang="ja-JP"/>
          </a:p>
          <a:p>
            <a:r>
              <a:rPr lang="en-US"/>
              <a:t>git branch –d old_branch</a:t>
            </a:r>
            <a:r>
              <a:rPr lang="ja-JP" altLang="en-US"/>
              <a:t>ができない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9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D1C7DFF2-20F2-42C7-90EE-F4FFA3D30C26}"/>
              </a:ext>
            </a:extLst>
          </p:cNvPr>
          <p:cNvSpPr/>
          <p:nvPr/>
        </p:nvSpPr>
        <p:spPr>
          <a:xfrm>
            <a:off x="154766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1 つの角を切り取り 1 つの角を丸める 2">
            <a:extLst>
              <a:ext uri="{FF2B5EF4-FFF2-40B4-BE49-F238E27FC236}">
                <a16:creationId xmlns:a16="http://schemas.microsoft.com/office/drawing/2014/main" id="{905420C1-99BF-42B0-9891-B9C1B015DFE2}"/>
              </a:ext>
            </a:extLst>
          </p:cNvPr>
          <p:cNvSpPr/>
          <p:nvPr/>
        </p:nvSpPr>
        <p:spPr>
          <a:xfrm>
            <a:off x="395536" y="112474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4466E2DA-0660-4E07-86B3-3B205AC74EA3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971600" y="146308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CD66E012-9F8C-448C-A8F2-A325D58925E0}"/>
              </a:ext>
            </a:extLst>
          </p:cNvPr>
          <p:cNvSpPr/>
          <p:nvPr/>
        </p:nvSpPr>
        <p:spPr>
          <a:xfrm>
            <a:off x="82758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AABDD86-E5D5-4906-80F2-D06E831B5856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111561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1 つの角を切り取り 1 つの角を丸める 6">
            <a:extLst>
              <a:ext uri="{FF2B5EF4-FFF2-40B4-BE49-F238E27FC236}">
                <a16:creationId xmlns:a16="http://schemas.microsoft.com/office/drawing/2014/main" id="{027D3778-DDB4-48C7-B2FC-C2290C9F3647}"/>
              </a:ext>
            </a:extLst>
          </p:cNvPr>
          <p:cNvSpPr/>
          <p:nvPr/>
        </p:nvSpPr>
        <p:spPr>
          <a:xfrm>
            <a:off x="2555776" y="256490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楕円 4">
            <a:extLst>
              <a:ext uri="{FF2B5EF4-FFF2-40B4-BE49-F238E27FC236}">
                <a16:creationId xmlns:a16="http://schemas.microsoft.com/office/drawing/2014/main" id="{9E95CE15-951D-4411-9816-7491D4027BD1}"/>
              </a:ext>
            </a:extLst>
          </p:cNvPr>
          <p:cNvSpPr/>
          <p:nvPr/>
        </p:nvSpPr>
        <p:spPr>
          <a:xfrm>
            <a:off x="226774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38DED62-F9D6-4836-A1DC-24AF0E9CB2F4}"/>
              </a:ext>
            </a:extLst>
          </p:cNvPr>
          <p:cNvCxnSpPr>
            <a:cxnSpLocks/>
          </p:cNvCxnSpPr>
          <p:nvPr/>
        </p:nvCxnSpPr>
        <p:spPr>
          <a:xfrm>
            <a:off x="183569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4">
            <a:extLst>
              <a:ext uri="{FF2B5EF4-FFF2-40B4-BE49-F238E27FC236}">
                <a16:creationId xmlns:a16="http://schemas.microsoft.com/office/drawing/2014/main" id="{B874CD44-628D-4781-8411-9556E2BF455D}"/>
              </a:ext>
            </a:extLst>
          </p:cNvPr>
          <p:cNvSpPr/>
          <p:nvPr/>
        </p:nvSpPr>
        <p:spPr>
          <a:xfrm>
            <a:off x="298782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D511D2C-AAAD-4345-8D09-9A68B6A1081A}"/>
              </a:ext>
            </a:extLst>
          </p:cNvPr>
          <p:cNvCxnSpPr>
            <a:cxnSpLocks/>
          </p:cNvCxnSpPr>
          <p:nvPr/>
        </p:nvCxnSpPr>
        <p:spPr>
          <a:xfrm>
            <a:off x="255577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3082AB3-0531-4B28-9239-AA099CFF75DB}"/>
              </a:ext>
            </a:extLst>
          </p:cNvPr>
          <p:cNvCxnSpPr>
            <a:stCxn id="7" idx="3"/>
            <a:endCxn id="14" idx="4"/>
          </p:cNvCxnSpPr>
          <p:nvPr/>
        </p:nvCxnSpPr>
        <p:spPr>
          <a:xfrm flipV="1">
            <a:off x="3131840" y="2132856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4">
            <a:extLst>
              <a:ext uri="{FF2B5EF4-FFF2-40B4-BE49-F238E27FC236}">
                <a16:creationId xmlns:a16="http://schemas.microsoft.com/office/drawing/2014/main" id="{2ADFF1F1-1CB0-453B-8583-E900D3A6D0D3}"/>
              </a:ext>
            </a:extLst>
          </p:cNvPr>
          <p:cNvSpPr/>
          <p:nvPr/>
        </p:nvSpPr>
        <p:spPr>
          <a:xfrm>
            <a:off x="586814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1 つの角を切り取り 1 つの角を丸める 18">
            <a:extLst>
              <a:ext uri="{FF2B5EF4-FFF2-40B4-BE49-F238E27FC236}">
                <a16:creationId xmlns:a16="http://schemas.microsoft.com/office/drawing/2014/main" id="{C05334A5-D1B7-4DDF-BE22-279E109AA12B}"/>
              </a:ext>
            </a:extLst>
          </p:cNvPr>
          <p:cNvSpPr/>
          <p:nvPr/>
        </p:nvSpPr>
        <p:spPr>
          <a:xfrm>
            <a:off x="6876256" y="112474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2C370D9-1D09-42EC-A881-D88B45373DC2}"/>
              </a:ext>
            </a:extLst>
          </p:cNvPr>
          <p:cNvCxnSpPr>
            <a:cxnSpLocks/>
            <a:stCxn id="19" idx="1"/>
          </p:cNvCxnSpPr>
          <p:nvPr/>
        </p:nvCxnSpPr>
        <p:spPr>
          <a:xfrm>
            <a:off x="7452320" y="146308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20">
            <a:extLst>
              <a:ext uri="{FF2B5EF4-FFF2-40B4-BE49-F238E27FC236}">
                <a16:creationId xmlns:a16="http://schemas.microsoft.com/office/drawing/2014/main" id="{BFC7A06C-1E4F-42C9-AB5D-1417966966BC}"/>
              </a:ext>
            </a:extLst>
          </p:cNvPr>
          <p:cNvSpPr/>
          <p:nvPr/>
        </p:nvSpPr>
        <p:spPr>
          <a:xfrm>
            <a:off x="514806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ECB9857-D2FE-4C4E-AEEB-49CA4E3DE2FA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543609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四角形: 1 つの角を切り取り 1 つの角を丸める 22">
            <a:extLst>
              <a:ext uri="{FF2B5EF4-FFF2-40B4-BE49-F238E27FC236}">
                <a16:creationId xmlns:a16="http://schemas.microsoft.com/office/drawing/2014/main" id="{94F2D936-6E5E-4D26-BC2E-8D729CA6A0E1}"/>
              </a:ext>
            </a:extLst>
          </p:cNvPr>
          <p:cNvSpPr/>
          <p:nvPr/>
        </p:nvSpPr>
        <p:spPr>
          <a:xfrm>
            <a:off x="6876256" y="256490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楕円 4">
            <a:extLst>
              <a:ext uri="{FF2B5EF4-FFF2-40B4-BE49-F238E27FC236}">
                <a16:creationId xmlns:a16="http://schemas.microsoft.com/office/drawing/2014/main" id="{1FA2B5DC-224A-4064-AF99-CB451C01693D}"/>
              </a:ext>
            </a:extLst>
          </p:cNvPr>
          <p:cNvSpPr/>
          <p:nvPr/>
        </p:nvSpPr>
        <p:spPr>
          <a:xfrm>
            <a:off x="658822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0CA2955-58DF-471B-8E51-42C02EC8211A}"/>
              </a:ext>
            </a:extLst>
          </p:cNvPr>
          <p:cNvCxnSpPr>
            <a:cxnSpLocks/>
          </p:cNvCxnSpPr>
          <p:nvPr/>
        </p:nvCxnSpPr>
        <p:spPr>
          <a:xfrm>
            <a:off x="615617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楕円 4">
            <a:extLst>
              <a:ext uri="{FF2B5EF4-FFF2-40B4-BE49-F238E27FC236}">
                <a16:creationId xmlns:a16="http://schemas.microsoft.com/office/drawing/2014/main" id="{92C6B4B9-FC13-4258-9AE3-487A05870260}"/>
              </a:ext>
            </a:extLst>
          </p:cNvPr>
          <p:cNvSpPr/>
          <p:nvPr/>
        </p:nvSpPr>
        <p:spPr>
          <a:xfrm>
            <a:off x="730830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F6167EA1-3CB3-42C2-873D-2E27AFFCC0F9}"/>
              </a:ext>
            </a:extLst>
          </p:cNvPr>
          <p:cNvCxnSpPr>
            <a:cxnSpLocks/>
          </p:cNvCxnSpPr>
          <p:nvPr/>
        </p:nvCxnSpPr>
        <p:spPr>
          <a:xfrm>
            <a:off x="6876256" y="1988840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5AF72AE9-05F7-4578-9C1E-C905516488BE}"/>
              </a:ext>
            </a:extLst>
          </p:cNvPr>
          <p:cNvCxnSpPr>
            <a:stCxn id="23" idx="3"/>
            <a:endCxn id="26" idx="4"/>
          </p:cNvCxnSpPr>
          <p:nvPr/>
        </p:nvCxnSpPr>
        <p:spPr>
          <a:xfrm flipV="1">
            <a:off x="7452320" y="2132856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矢印: 右 28">
            <a:extLst>
              <a:ext uri="{FF2B5EF4-FFF2-40B4-BE49-F238E27FC236}">
                <a16:creationId xmlns:a16="http://schemas.microsoft.com/office/drawing/2014/main" id="{F6D0B6FF-F5B3-4147-829B-7072212C583B}"/>
              </a:ext>
            </a:extLst>
          </p:cNvPr>
          <p:cNvSpPr/>
          <p:nvPr/>
        </p:nvSpPr>
        <p:spPr>
          <a:xfrm>
            <a:off x="4067944" y="1772816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4">
            <a:extLst>
              <a:ext uri="{FF2B5EF4-FFF2-40B4-BE49-F238E27FC236}">
                <a16:creationId xmlns:a16="http://schemas.microsoft.com/office/drawing/2014/main" id="{03F50E4F-B518-42FA-A0D6-5662BBF6DDAE}"/>
              </a:ext>
            </a:extLst>
          </p:cNvPr>
          <p:cNvSpPr/>
          <p:nvPr/>
        </p:nvSpPr>
        <p:spPr>
          <a:xfrm>
            <a:off x="125963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四角形: 1 つの角を切り取り 1 つの角を丸める 30">
            <a:extLst>
              <a:ext uri="{FF2B5EF4-FFF2-40B4-BE49-F238E27FC236}">
                <a16:creationId xmlns:a16="http://schemas.microsoft.com/office/drawing/2014/main" id="{935494A9-44AB-4168-9867-8A3350B5C3ED}"/>
              </a:ext>
            </a:extLst>
          </p:cNvPr>
          <p:cNvSpPr/>
          <p:nvPr/>
        </p:nvSpPr>
        <p:spPr>
          <a:xfrm>
            <a:off x="395536" y="400506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145A057A-2079-41D0-997C-F638980753C2}"/>
              </a:ext>
            </a:extLst>
          </p:cNvPr>
          <p:cNvCxnSpPr>
            <a:cxnSpLocks/>
            <a:stCxn id="31" idx="1"/>
          </p:cNvCxnSpPr>
          <p:nvPr/>
        </p:nvCxnSpPr>
        <p:spPr>
          <a:xfrm>
            <a:off x="971600" y="434340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C040A3C6-A997-446C-8EEF-9A71F35BBF85}"/>
              </a:ext>
            </a:extLst>
          </p:cNvPr>
          <p:cNvSpPr/>
          <p:nvPr/>
        </p:nvSpPr>
        <p:spPr>
          <a:xfrm>
            <a:off x="827584" y="47251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510F823F-646E-454F-A973-7A710E097B45}"/>
              </a:ext>
            </a:extLst>
          </p:cNvPr>
          <p:cNvCxnSpPr>
            <a:cxnSpLocks/>
            <a:stCxn id="33" idx="5"/>
            <a:endCxn id="30" idx="1"/>
          </p:cNvCxnSpPr>
          <p:nvPr/>
        </p:nvCxnSpPr>
        <p:spPr>
          <a:xfrm>
            <a:off x="1073435" y="4970995"/>
            <a:ext cx="228378" cy="25008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四角形: 1 つの角を切り取り 1 つの角を丸める 34">
            <a:extLst>
              <a:ext uri="{FF2B5EF4-FFF2-40B4-BE49-F238E27FC236}">
                <a16:creationId xmlns:a16="http://schemas.microsoft.com/office/drawing/2014/main" id="{F8BBDE30-A953-4F4E-81E6-238F8F4052F5}"/>
              </a:ext>
            </a:extLst>
          </p:cNvPr>
          <p:cNvSpPr/>
          <p:nvPr/>
        </p:nvSpPr>
        <p:spPr>
          <a:xfrm>
            <a:off x="2267744" y="589897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楕円 4">
            <a:extLst>
              <a:ext uri="{FF2B5EF4-FFF2-40B4-BE49-F238E27FC236}">
                <a16:creationId xmlns:a16="http://schemas.microsoft.com/office/drawing/2014/main" id="{1D569006-7BFF-4133-96E0-771940D06E29}"/>
              </a:ext>
            </a:extLst>
          </p:cNvPr>
          <p:cNvSpPr/>
          <p:nvPr/>
        </p:nvSpPr>
        <p:spPr>
          <a:xfrm>
            <a:off x="197971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8666F74F-1CE1-41C2-A1AF-06DB56A45AEA}"/>
              </a:ext>
            </a:extLst>
          </p:cNvPr>
          <p:cNvCxnSpPr>
            <a:cxnSpLocks/>
          </p:cNvCxnSpPr>
          <p:nvPr/>
        </p:nvCxnSpPr>
        <p:spPr>
          <a:xfrm>
            <a:off x="1547664" y="532291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楕円 4">
            <a:extLst>
              <a:ext uri="{FF2B5EF4-FFF2-40B4-BE49-F238E27FC236}">
                <a16:creationId xmlns:a16="http://schemas.microsoft.com/office/drawing/2014/main" id="{1F350709-40DC-4C89-AD2F-0F255C50CE53}"/>
              </a:ext>
            </a:extLst>
          </p:cNvPr>
          <p:cNvSpPr/>
          <p:nvPr/>
        </p:nvSpPr>
        <p:spPr>
          <a:xfrm>
            <a:off x="269979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2E37473C-27E0-4285-AC78-0986DC84EC63}"/>
              </a:ext>
            </a:extLst>
          </p:cNvPr>
          <p:cNvCxnSpPr>
            <a:cxnSpLocks/>
          </p:cNvCxnSpPr>
          <p:nvPr/>
        </p:nvCxnSpPr>
        <p:spPr>
          <a:xfrm>
            <a:off x="2267744" y="532291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154BD79C-B64E-4DF8-9672-207189D69E7E}"/>
              </a:ext>
            </a:extLst>
          </p:cNvPr>
          <p:cNvCxnSpPr>
            <a:stCxn id="35" idx="3"/>
            <a:endCxn id="38" idx="4"/>
          </p:cNvCxnSpPr>
          <p:nvPr/>
        </p:nvCxnSpPr>
        <p:spPr>
          <a:xfrm flipV="1">
            <a:off x="2843808" y="5466928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矢印: 右 51">
            <a:extLst>
              <a:ext uri="{FF2B5EF4-FFF2-40B4-BE49-F238E27FC236}">
                <a16:creationId xmlns:a16="http://schemas.microsoft.com/office/drawing/2014/main" id="{2E14954D-69B1-4E75-BF51-CB7F68A4A57C}"/>
              </a:ext>
            </a:extLst>
          </p:cNvPr>
          <p:cNvSpPr/>
          <p:nvPr/>
        </p:nvSpPr>
        <p:spPr>
          <a:xfrm>
            <a:off x="4067944" y="4653136"/>
            <a:ext cx="360040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4">
            <a:extLst>
              <a:ext uri="{FF2B5EF4-FFF2-40B4-BE49-F238E27FC236}">
                <a16:creationId xmlns:a16="http://schemas.microsoft.com/office/drawing/2014/main" id="{BD1F58E4-5248-43A1-89C0-003F318287F9}"/>
              </a:ext>
            </a:extLst>
          </p:cNvPr>
          <p:cNvSpPr/>
          <p:nvPr/>
        </p:nvSpPr>
        <p:spPr>
          <a:xfrm>
            <a:off x="558011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四角形: 1 つの角を切り取り 1 つの角を丸める 56">
            <a:extLst>
              <a:ext uri="{FF2B5EF4-FFF2-40B4-BE49-F238E27FC236}">
                <a16:creationId xmlns:a16="http://schemas.microsoft.com/office/drawing/2014/main" id="{ACF0485B-9281-44A9-901C-FF610D6156FC}"/>
              </a:ext>
            </a:extLst>
          </p:cNvPr>
          <p:cNvSpPr/>
          <p:nvPr/>
        </p:nvSpPr>
        <p:spPr>
          <a:xfrm>
            <a:off x="7092280" y="400506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CCD811D2-0A2E-454D-8A67-CD393861170C}"/>
              </a:ext>
            </a:extLst>
          </p:cNvPr>
          <p:cNvCxnSpPr>
            <a:cxnSpLocks/>
            <a:stCxn id="57" idx="1"/>
          </p:cNvCxnSpPr>
          <p:nvPr/>
        </p:nvCxnSpPr>
        <p:spPr>
          <a:xfrm>
            <a:off x="7668344" y="4343400"/>
            <a:ext cx="0" cy="3817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楕円 58">
            <a:extLst>
              <a:ext uri="{FF2B5EF4-FFF2-40B4-BE49-F238E27FC236}">
                <a16:creationId xmlns:a16="http://schemas.microsoft.com/office/drawing/2014/main" id="{36BE59B5-785A-42B8-B05D-6A28DB8365BE}"/>
              </a:ext>
            </a:extLst>
          </p:cNvPr>
          <p:cNvSpPr/>
          <p:nvPr/>
        </p:nvSpPr>
        <p:spPr>
          <a:xfrm>
            <a:off x="5148064" y="47251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35099906-D3BD-4CB0-9019-216A2462BB9A}"/>
              </a:ext>
            </a:extLst>
          </p:cNvPr>
          <p:cNvCxnSpPr>
            <a:cxnSpLocks/>
            <a:stCxn id="59" idx="5"/>
            <a:endCxn id="56" idx="1"/>
          </p:cNvCxnSpPr>
          <p:nvPr/>
        </p:nvCxnSpPr>
        <p:spPr>
          <a:xfrm>
            <a:off x="5393915" y="4970995"/>
            <a:ext cx="228378" cy="25008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四角形: 1 つの角を切り取り 1 つの角を丸める 60">
            <a:extLst>
              <a:ext uri="{FF2B5EF4-FFF2-40B4-BE49-F238E27FC236}">
                <a16:creationId xmlns:a16="http://schemas.microsoft.com/office/drawing/2014/main" id="{A399964A-104A-4BD6-91B9-7CCD61297C9A}"/>
              </a:ext>
            </a:extLst>
          </p:cNvPr>
          <p:cNvSpPr/>
          <p:nvPr/>
        </p:nvSpPr>
        <p:spPr>
          <a:xfrm>
            <a:off x="6588224" y="589897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branch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楕円 4">
            <a:extLst>
              <a:ext uri="{FF2B5EF4-FFF2-40B4-BE49-F238E27FC236}">
                <a16:creationId xmlns:a16="http://schemas.microsoft.com/office/drawing/2014/main" id="{1A882B05-918E-4235-BA21-9001E73E2140}"/>
              </a:ext>
            </a:extLst>
          </p:cNvPr>
          <p:cNvSpPr/>
          <p:nvPr/>
        </p:nvSpPr>
        <p:spPr>
          <a:xfrm>
            <a:off x="630019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36B8B127-E99A-4A18-B8C8-326F96A16DF0}"/>
              </a:ext>
            </a:extLst>
          </p:cNvPr>
          <p:cNvCxnSpPr>
            <a:cxnSpLocks/>
          </p:cNvCxnSpPr>
          <p:nvPr/>
        </p:nvCxnSpPr>
        <p:spPr>
          <a:xfrm>
            <a:off x="5868144" y="532291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楕円 4">
            <a:extLst>
              <a:ext uri="{FF2B5EF4-FFF2-40B4-BE49-F238E27FC236}">
                <a16:creationId xmlns:a16="http://schemas.microsoft.com/office/drawing/2014/main" id="{A1E37373-A454-4452-8D5C-DA4DC4685995}"/>
              </a:ext>
            </a:extLst>
          </p:cNvPr>
          <p:cNvSpPr/>
          <p:nvPr/>
        </p:nvSpPr>
        <p:spPr>
          <a:xfrm>
            <a:off x="7020272" y="517889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2B9C2B1B-15BA-4C94-B7DE-BD40CE2A3A52}"/>
              </a:ext>
            </a:extLst>
          </p:cNvPr>
          <p:cNvCxnSpPr>
            <a:cxnSpLocks/>
          </p:cNvCxnSpPr>
          <p:nvPr/>
        </p:nvCxnSpPr>
        <p:spPr>
          <a:xfrm>
            <a:off x="6588224" y="5322912"/>
            <a:ext cx="43204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4E30E962-F974-4DBC-AFF8-8CD48796BE34}"/>
              </a:ext>
            </a:extLst>
          </p:cNvPr>
          <p:cNvCxnSpPr>
            <a:stCxn id="61" idx="3"/>
            <a:endCxn id="64" idx="4"/>
          </p:cNvCxnSpPr>
          <p:nvPr/>
        </p:nvCxnSpPr>
        <p:spPr>
          <a:xfrm flipV="1">
            <a:off x="7164288" y="5466928"/>
            <a:ext cx="0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楕円 66">
            <a:extLst>
              <a:ext uri="{FF2B5EF4-FFF2-40B4-BE49-F238E27FC236}">
                <a16:creationId xmlns:a16="http://schemas.microsoft.com/office/drawing/2014/main" id="{0317C870-7FC9-449E-8EA1-DCD279A87AA3}"/>
              </a:ext>
            </a:extLst>
          </p:cNvPr>
          <p:cNvSpPr/>
          <p:nvPr/>
        </p:nvSpPr>
        <p:spPr>
          <a:xfrm>
            <a:off x="7524328" y="4725144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1953528C-E34D-4B51-B50F-381D1532F58A}"/>
              </a:ext>
            </a:extLst>
          </p:cNvPr>
          <p:cNvCxnSpPr>
            <a:cxnSpLocks/>
            <a:stCxn id="67" idx="3"/>
            <a:endCxn id="64" idx="7"/>
          </p:cNvCxnSpPr>
          <p:nvPr/>
        </p:nvCxnSpPr>
        <p:spPr>
          <a:xfrm flipH="1">
            <a:off x="7266123" y="4970995"/>
            <a:ext cx="300386" cy="25008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0CBC1B68-A36E-4E15-B94C-2260308AD2FE}"/>
              </a:ext>
            </a:extLst>
          </p:cNvPr>
          <p:cNvCxnSpPr>
            <a:cxnSpLocks/>
            <a:endCxn id="67" idx="2"/>
          </p:cNvCxnSpPr>
          <p:nvPr/>
        </p:nvCxnSpPr>
        <p:spPr>
          <a:xfrm>
            <a:off x="5436096" y="4869160"/>
            <a:ext cx="208823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22FF374A-DEB3-4BC2-BACB-BD1F724B2EFB}"/>
              </a:ext>
            </a:extLst>
          </p:cNvPr>
          <p:cNvSpPr txBox="1"/>
          <p:nvPr/>
        </p:nvSpPr>
        <p:spPr>
          <a:xfrm>
            <a:off x="2915816" y="620688"/>
            <a:ext cx="2833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/>
              <a:t>Fast Forward </a:t>
            </a:r>
            <a:r>
              <a:rPr lang="ja-JP" altLang="en-US" sz="2400"/>
              <a:t>マージ</a:t>
            </a:r>
            <a:endParaRPr kumimoji="1" lang="ja-JP" altLang="en-US" sz="240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377305B5-50BF-4A24-9EE8-7C3875277AB6}"/>
              </a:ext>
            </a:extLst>
          </p:cNvPr>
          <p:cNvSpPr txBox="1"/>
          <p:nvPr/>
        </p:nvSpPr>
        <p:spPr>
          <a:xfrm>
            <a:off x="2555776" y="3429000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/>
              <a:t>Fast Forward</a:t>
            </a:r>
            <a:r>
              <a:rPr lang="ja-JP" altLang="en-US" sz="2000"/>
              <a:t>マージできるが</a:t>
            </a:r>
            <a:endParaRPr lang="en-US" altLang="ja-JP" sz="2000"/>
          </a:p>
          <a:p>
            <a:r>
              <a:rPr kumimoji="1" lang="ja-JP" altLang="en-US" sz="2000"/>
              <a:t>マージコミットを作ってマージ</a:t>
            </a:r>
          </a:p>
        </p:txBody>
      </p:sp>
    </p:spTree>
    <p:extLst>
      <p:ext uri="{BB962C8B-B14F-4D97-AF65-F5344CB8AC3E}">
        <p14:creationId xmlns:p14="http://schemas.microsoft.com/office/powerpoint/2010/main" val="25355429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1 つの角を切り取り 1 つの角を丸める 1">
            <a:extLst>
              <a:ext uri="{FF2B5EF4-FFF2-40B4-BE49-F238E27FC236}">
                <a16:creationId xmlns:a16="http://schemas.microsoft.com/office/drawing/2014/main" id="{6E5312AC-ED61-4F61-895F-F71D7A158749}"/>
              </a:ext>
            </a:extLst>
          </p:cNvPr>
          <p:cNvSpPr/>
          <p:nvPr/>
        </p:nvSpPr>
        <p:spPr>
          <a:xfrm>
            <a:off x="1619672" y="54868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22843649-80FF-4FCD-ABD8-2D7D1C2E7933}"/>
              </a:ext>
            </a:extLst>
          </p:cNvPr>
          <p:cNvCxnSpPr>
            <a:cxnSpLocks/>
            <a:stCxn id="2" idx="1"/>
            <a:endCxn id="10" idx="0"/>
          </p:cNvCxnSpPr>
          <p:nvPr/>
        </p:nvCxnSpPr>
        <p:spPr>
          <a:xfrm>
            <a:off x="2195736" y="887016"/>
            <a:ext cx="0" cy="9578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46D5B77-FFEB-41AB-BF65-139A0DF1B584}"/>
              </a:ext>
            </a:extLst>
          </p:cNvPr>
          <p:cNvSpPr/>
          <p:nvPr/>
        </p:nvSpPr>
        <p:spPr>
          <a:xfrm>
            <a:off x="251520" y="548680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BCEDF06A-A954-459E-9769-8ABF049A0615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187624" y="728700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02A5417D-FC37-492D-AC79-A02C90C1CF0B}"/>
              </a:ext>
            </a:extLst>
          </p:cNvPr>
          <p:cNvSpPr/>
          <p:nvPr/>
        </p:nvSpPr>
        <p:spPr>
          <a:xfrm>
            <a:off x="2051720" y="29249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7663417-8D88-48FE-BC0C-B0C5CF466B3D}"/>
              </a:ext>
            </a:extLst>
          </p:cNvPr>
          <p:cNvSpPr/>
          <p:nvPr/>
        </p:nvSpPr>
        <p:spPr>
          <a:xfrm>
            <a:off x="899592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F768593F-2508-4A2B-967A-3A7B3BC19905}"/>
              </a:ext>
            </a:extLst>
          </p:cNvPr>
          <p:cNvSpPr/>
          <p:nvPr/>
        </p:nvSpPr>
        <p:spPr>
          <a:xfrm>
            <a:off x="2051720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944395ED-9FC3-4E46-B0FF-BC76D36BBC8B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1187624" y="1988840"/>
            <a:ext cx="864096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E43AB94-9DA3-4791-AC1E-D0629923316B}"/>
              </a:ext>
            </a:extLst>
          </p:cNvPr>
          <p:cNvCxnSpPr>
            <a:cxnSpLocks/>
            <a:stCxn id="8" idx="5"/>
            <a:endCxn id="7" idx="1"/>
          </p:cNvCxnSpPr>
          <p:nvPr/>
        </p:nvCxnSpPr>
        <p:spPr>
          <a:xfrm>
            <a:off x="1145443" y="2090675"/>
            <a:ext cx="948458" cy="87645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四角形: 1 つの角を切り取り 1 つの角を丸める 12">
            <a:extLst>
              <a:ext uri="{FF2B5EF4-FFF2-40B4-BE49-F238E27FC236}">
                <a16:creationId xmlns:a16="http://schemas.microsoft.com/office/drawing/2014/main" id="{7A46E8E5-EC5C-46C0-B19D-97D811E2DFB5}"/>
              </a:ext>
            </a:extLst>
          </p:cNvPr>
          <p:cNvSpPr/>
          <p:nvPr/>
        </p:nvSpPr>
        <p:spPr>
          <a:xfrm>
            <a:off x="1619672" y="378904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feature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6A13CF7F-CDE5-44C1-A26A-B87C17A7FBDF}"/>
              </a:ext>
            </a:extLst>
          </p:cNvPr>
          <p:cNvCxnSpPr>
            <a:cxnSpLocks/>
            <a:stCxn id="13" idx="3"/>
            <a:endCxn id="7" idx="4"/>
          </p:cNvCxnSpPr>
          <p:nvPr/>
        </p:nvCxnSpPr>
        <p:spPr>
          <a:xfrm flipV="1">
            <a:off x="2195736" y="3212976"/>
            <a:ext cx="0" cy="5760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四角形: 1 つの角を切り取る 14">
            <a:extLst>
              <a:ext uri="{FF2B5EF4-FFF2-40B4-BE49-F238E27FC236}">
                <a16:creationId xmlns:a16="http://schemas.microsoft.com/office/drawing/2014/main" id="{79FE7E59-4B99-4C3F-BB70-4C766C608E12}"/>
              </a:ext>
            </a:extLst>
          </p:cNvPr>
          <p:cNvSpPr/>
          <p:nvPr/>
        </p:nvSpPr>
        <p:spPr>
          <a:xfrm>
            <a:off x="107504" y="1556792"/>
            <a:ext cx="576064" cy="864096"/>
          </a:xfrm>
          <a:prstGeom prst="snip1Rect">
            <a:avLst>
              <a:gd name="adj" fmla="val 2592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91979571-17B8-4557-953C-E855F984653F}"/>
              </a:ext>
            </a:extLst>
          </p:cNvPr>
          <p:cNvGrpSpPr/>
          <p:nvPr/>
        </p:nvGrpSpPr>
        <p:grpSpPr>
          <a:xfrm>
            <a:off x="2555776" y="1484784"/>
            <a:ext cx="576064" cy="864096"/>
            <a:chOff x="7092280" y="1268760"/>
            <a:chExt cx="1440160" cy="2160240"/>
          </a:xfrm>
        </p:grpSpPr>
        <p:sp>
          <p:nvSpPr>
            <p:cNvPr id="22" name="四角形: 1 つの角を切り取る 21">
              <a:extLst>
                <a:ext uri="{FF2B5EF4-FFF2-40B4-BE49-F238E27FC236}">
                  <a16:creationId xmlns:a16="http://schemas.microsoft.com/office/drawing/2014/main" id="{E3F282E3-1E10-4D36-A8CB-B2551414D826}"/>
                </a:ext>
              </a:extLst>
            </p:cNvPr>
            <p:cNvSpPr/>
            <p:nvPr/>
          </p:nvSpPr>
          <p:spPr>
            <a:xfrm>
              <a:off x="7092280" y="1268760"/>
              <a:ext cx="1440160" cy="2160240"/>
            </a:xfrm>
            <a:prstGeom prst="snip1Rect">
              <a:avLst>
                <a:gd name="adj" fmla="val 2592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FC9E1826-A1D8-4032-A39A-56E671370BFD}"/>
                </a:ext>
              </a:extLst>
            </p:cNvPr>
            <p:cNvSpPr/>
            <p:nvPr/>
          </p:nvSpPr>
          <p:spPr>
            <a:xfrm>
              <a:off x="7092280" y="1916832"/>
              <a:ext cx="1440160" cy="50405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29705FAD-E822-417F-8F34-715B56247E73}"/>
              </a:ext>
            </a:extLst>
          </p:cNvPr>
          <p:cNvGrpSpPr/>
          <p:nvPr/>
        </p:nvGrpSpPr>
        <p:grpSpPr>
          <a:xfrm>
            <a:off x="2555776" y="2780928"/>
            <a:ext cx="576064" cy="864096"/>
            <a:chOff x="5292080" y="4149080"/>
            <a:chExt cx="1440160" cy="2160240"/>
          </a:xfrm>
        </p:grpSpPr>
        <p:sp>
          <p:nvSpPr>
            <p:cNvPr id="24" name="四角形: 1 つの角を切り取る 23">
              <a:extLst>
                <a:ext uri="{FF2B5EF4-FFF2-40B4-BE49-F238E27FC236}">
                  <a16:creationId xmlns:a16="http://schemas.microsoft.com/office/drawing/2014/main" id="{5B5DFD03-4942-4C80-866C-B127F4AEB731}"/>
                </a:ext>
              </a:extLst>
            </p:cNvPr>
            <p:cNvSpPr/>
            <p:nvPr/>
          </p:nvSpPr>
          <p:spPr>
            <a:xfrm>
              <a:off x="5292080" y="4149080"/>
              <a:ext cx="1440160" cy="2160240"/>
            </a:xfrm>
            <a:prstGeom prst="snip1Rect">
              <a:avLst>
                <a:gd name="adj" fmla="val 2592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CF893485-6986-4DE3-A068-D8521E826B30}"/>
                </a:ext>
              </a:extLst>
            </p:cNvPr>
            <p:cNvSpPr/>
            <p:nvPr/>
          </p:nvSpPr>
          <p:spPr>
            <a:xfrm>
              <a:off x="5292080" y="5589240"/>
              <a:ext cx="1440160" cy="504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BF4DC1C7-7348-4DEB-9170-1F60C46FE81C}"/>
              </a:ext>
            </a:extLst>
          </p:cNvPr>
          <p:cNvGrpSpPr/>
          <p:nvPr/>
        </p:nvGrpSpPr>
        <p:grpSpPr>
          <a:xfrm>
            <a:off x="8406358" y="1526965"/>
            <a:ext cx="576064" cy="864096"/>
            <a:chOff x="7164288" y="4149080"/>
            <a:chExt cx="1440160" cy="2160240"/>
          </a:xfrm>
        </p:grpSpPr>
        <p:sp>
          <p:nvSpPr>
            <p:cNvPr id="29" name="四角形: 1 つの角を切り取る 28">
              <a:extLst>
                <a:ext uri="{FF2B5EF4-FFF2-40B4-BE49-F238E27FC236}">
                  <a16:creationId xmlns:a16="http://schemas.microsoft.com/office/drawing/2014/main" id="{EB1F27E4-5773-4D2B-BB0A-492CC7A33940}"/>
                </a:ext>
              </a:extLst>
            </p:cNvPr>
            <p:cNvSpPr/>
            <p:nvPr/>
          </p:nvSpPr>
          <p:spPr>
            <a:xfrm>
              <a:off x="7164288" y="4149080"/>
              <a:ext cx="1440160" cy="2160240"/>
            </a:xfrm>
            <a:prstGeom prst="snip1Rect">
              <a:avLst>
                <a:gd name="adj" fmla="val 2592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E221B9D1-761E-44E2-9BB1-DACA0BDB4B75}"/>
                </a:ext>
              </a:extLst>
            </p:cNvPr>
            <p:cNvSpPr/>
            <p:nvPr/>
          </p:nvSpPr>
          <p:spPr>
            <a:xfrm>
              <a:off x="7164288" y="4797152"/>
              <a:ext cx="1440160" cy="50405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882C082C-8F12-4681-9587-B50D64049A41}"/>
                </a:ext>
              </a:extLst>
            </p:cNvPr>
            <p:cNvSpPr/>
            <p:nvPr/>
          </p:nvSpPr>
          <p:spPr>
            <a:xfrm>
              <a:off x="7164288" y="5589240"/>
              <a:ext cx="1440160" cy="504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36" name="楕円 35">
            <a:extLst>
              <a:ext uri="{FF2B5EF4-FFF2-40B4-BE49-F238E27FC236}">
                <a16:creationId xmlns:a16="http://schemas.microsoft.com/office/drawing/2014/main" id="{008918EE-86C9-4B38-9ECD-30F30C4561B6}"/>
              </a:ext>
            </a:extLst>
          </p:cNvPr>
          <p:cNvSpPr/>
          <p:nvPr/>
        </p:nvSpPr>
        <p:spPr>
          <a:xfrm>
            <a:off x="6678166" y="2967125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6751059E-263E-4428-AAC8-5EDF2EFFAF31}"/>
              </a:ext>
            </a:extLst>
          </p:cNvPr>
          <p:cNvSpPr/>
          <p:nvPr/>
        </p:nvSpPr>
        <p:spPr>
          <a:xfrm>
            <a:off x="5526038" y="1887005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21E64DCD-4D37-43FC-99D8-9F8E982C81C4}"/>
              </a:ext>
            </a:extLst>
          </p:cNvPr>
          <p:cNvSpPr/>
          <p:nvPr/>
        </p:nvSpPr>
        <p:spPr>
          <a:xfrm>
            <a:off x="6678166" y="1887005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2663A926-E8C1-4080-80AC-55391E3E2631}"/>
              </a:ext>
            </a:extLst>
          </p:cNvPr>
          <p:cNvCxnSpPr>
            <a:cxnSpLocks/>
            <a:stCxn id="37" idx="6"/>
            <a:endCxn id="38" idx="2"/>
          </p:cNvCxnSpPr>
          <p:nvPr/>
        </p:nvCxnSpPr>
        <p:spPr>
          <a:xfrm>
            <a:off x="5814070" y="2031021"/>
            <a:ext cx="864096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75F45AD1-16A3-48E4-B41C-243E3C53251A}"/>
              </a:ext>
            </a:extLst>
          </p:cNvPr>
          <p:cNvCxnSpPr>
            <a:cxnSpLocks/>
            <a:stCxn id="37" idx="5"/>
            <a:endCxn id="36" idx="1"/>
          </p:cNvCxnSpPr>
          <p:nvPr/>
        </p:nvCxnSpPr>
        <p:spPr>
          <a:xfrm>
            <a:off x="5771889" y="2132856"/>
            <a:ext cx="948458" cy="87645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2">
            <a:extLst>
              <a:ext uri="{FF2B5EF4-FFF2-40B4-BE49-F238E27FC236}">
                <a16:creationId xmlns:a16="http://schemas.microsoft.com/office/drawing/2014/main" id="{B09F657E-C57A-4358-BC10-DFAA044979AC}"/>
              </a:ext>
            </a:extLst>
          </p:cNvPr>
          <p:cNvSpPr/>
          <p:nvPr/>
        </p:nvSpPr>
        <p:spPr>
          <a:xfrm>
            <a:off x="7830294" y="1887005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612B1C9B-6663-4831-9083-04855DDE947D}"/>
              </a:ext>
            </a:extLst>
          </p:cNvPr>
          <p:cNvCxnSpPr>
            <a:cxnSpLocks/>
            <a:endCxn id="43" idx="2"/>
          </p:cNvCxnSpPr>
          <p:nvPr/>
        </p:nvCxnSpPr>
        <p:spPr>
          <a:xfrm>
            <a:off x="6966198" y="2031021"/>
            <a:ext cx="864096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4F0CEAE5-3BFF-4DF6-B53A-EF4F21D66B2E}"/>
              </a:ext>
            </a:extLst>
          </p:cNvPr>
          <p:cNvCxnSpPr>
            <a:cxnSpLocks/>
            <a:stCxn id="36" idx="7"/>
            <a:endCxn id="43" idx="3"/>
          </p:cNvCxnSpPr>
          <p:nvPr/>
        </p:nvCxnSpPr>
        <p:spPr>
          <a:xfrm flipV="1">
            <a:off x="6924017" y="2132856"/>
            <a:ext cx="948458" cy="87645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BF66A574-4C1D-41BF-8548-EBF55056E2C7}"/>
              </a:ext>
            </a:extLst>
          </p:cNvPr>
          <p:cNvGrpSpPr/>
          <p:nvPr/>
        </p:nvGrpSpPr>
        <p:grpSpPr>
          <a:xfrm>
            <a:off x="6563977" y="908720"/>
            <a:ext cx="576064" cy="864096"/>
            <a:chOff x="7092280" y="1268760"/>
            <a:chExt cx="1440160" cy="2160240"/>
          </a:xfrm>
        </p:grpSpPr>
        <p:sp>
          <p:nvSpPr>
            <p:cNvPr id="49" name="四角形: 1 つの角を切り取る 48">
              <a:extLst>
                <a:ext uri="{FF2B5EF4-FFF2-40B4-BE49-F238E27FC236}">
                  <a16:creationId xmlns:a16="http://schemas.microsoft.com/office/drawing/2014/main" id="{6B1F2FBB-49C3-4F5C-AD3B-7EB327CE9817}"/>
                </a:ext>
              </a:extLst>
            </p:cNvPr>
            <p:cNvSpPr/>
            <p:nvPr/>
          </p:nvSpPr>
          <p:spPr>
            <a:xfrm>
              <a:off x="7092280" y="1268760"/>
              <a:ext cx="1440160" cy="2160240"/>
            </a:xfrm>
            <a:prstGeom prst="snip1Rect">
              <a:avLst>
                <a:gd name="adj" fmla="val 2592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B0FF19B2-2BED-4FFA-A40C-04C673B5A08C}"/>
                </a:ext>
              </a:extLst>
            </p:cNvPr>
            <p:cNvSpPr/>
            <p:nvPr/>
          </p:nvSpPr>
          <p:spPr>
            <a:xfrm>
              <a:off x="7092280" y="1916832"/>
              <a:ext cx="1440160" cy="50405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08482AD2-A658-4738-9A71-F208D1CA5362}"/>
              </a:ext>
            </a:extLst>
          </p:cNvPr>
          <p:cNvGrpSpPr/>
          <p:nvPr/>
        </p:nvGrpSpPr>
        <p:grpSpPr>
          <a:xfrm>
            <a:off x="6563977" y="3356992"/>
            <a:ext cx="576064" cy="864096"/>
            <a:chOff x="5292080" y="4149080"/>
            <a:chExt cx="1440160" cy="2160240"/>
          </a:xfrm>
        </p:grpSpPr>
        <p:sp>
          <p:nvSpPr>
            <p:cNvPr id="52" name="四角形: 1 つの角を切り取る 51">
              <a:extLst>
                <a:ext uri="{FF2B5EF4-FFF2-40B4-BE49-F238E27FC236}">
                  <a16:creationId xmlns:a16="http://schemas.microsoft.com/office/drawing/2014/main" id="{B041980C-D04C-4954-9206-EC0CDA39342C}"/>
                </a:ext>
              </a:extLst>
            </p:cNvPr>
            <p:cNvSpPr/>
            <p:nvPr/>
          </p:nvSpPr>
          <p:spPr>
            <a:xfrm>
              <a:off x="5292080" y="4149080"/>
              <a:ext cx="1440160" cy="2160240"/>
            </a:xfrm>
            <a:prstGeom prst="snip1Rect">
              <a:avLst>
                <a:gd name="adj" fmla="val 25926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6AE2C952-2F93-4201-98DC-239D4410B96D}"/>
                </a:ext>
              </a:extLst>
            </p:cNvPr>
            <p:cNvSpPr/>
            <p:nvPr/>
          </p:nvSpPr>
          <p:spPr>
            <a:xfrm>
              <a:off x="5292080" y="5589240"/>
              <a:ext cx="1440160" cy="504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54" name="四角形: 1 つの角を切り取り 1 つの角を丸める 53">
            <a:extLst>
              <a:ext uri="{FF2B5EF4-FFF2-40B4-BE49-F238E27FC236}">
                <a16:creationId xmlns:a16="http://schemas.microsoft.com/office/drawing/2014/main" id="{F6CBA923-FAE9-4538-97C8-C6FC25605C28}"/>
              </a:ext>
            </a:extLst>
          </p:cNvPr>
          <p:cNvSpPr/>
          <p:nvPr/>
        </p:nvSpPr>
        <p:spPr>
          <a:xfrm>
            <a:off x="7399498" y="404664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4790FCEE-E1FC-4FFC-9A49-4BF8446AA37D}"/>
              </a:ext>
            </a:extLst>
          </p:cNvPr>
          <p:cNvSpPr/>
          <p:nvPr/>
        </p:nvSpPr>
        <p:spPr>
          <a:xfrm>
            <a:off x="6059921" y="404664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2897888C-534C-4A17-8E32-224A67DDB7BA}"/>
              </a:ext>
            </a:extLst>
          </p:cNvPr>
          <p:cNvCxnSpPr>
            <a:cxnSpLocks/>
            <a:stCxn id="55" idx="3"/>
          </p:cNvCxnSpPr>
          <p:nvPr/>
        </p:nvCxnSpPr>
        <p:spPr>
          <a:xfrm>
            <a:off x="6996025" y="584684"/>
            <a:ext cx="43204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244EEA23-4A85-463B-9A22-7253497496B8}"/>
              </a:ext>
            </a:extLst>
          </p:cNvPr>
          <p:cNvCxnSpPr>
            <a:cxnSpLocks/>
            <a:stCxn id="54" idx="1"/>
            <a:endCxn id="43" idx="0"/>
          </p:cNvCxnSpPr>
          <p:nvPr/>
        </p:nvCxnSpPr>
        <p:spPr>
          <a:xfrm flipH="1">
            <a:off x="7974310" y="743000"/>
            <a:ext cx="1252" cy="114400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矢印: 右 59">
            <a:extLst>
              <a:ext uri="{FF2B5EF4-FFF2-40B4-BE49-F238E27FC236}">
                <a16:creationId xmlns:a16="http://schemas.microsoft.com/office/drawing/2014/main" id="{2A845896-A1A1-414A-8EC8-795EEEC4F094}"/>
              </a:ext>
            </a:extLst>
          </p:cNvPr>
          <p:cNvSpPr/>
          <p:nvPr/>
        </p:nvSpPr>
        <p:spPr>
          <a:xfrm>
            <a:off x="3941862" y="1772816"/>
            <a:ext cx="720080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A09A2635-D2B5-4208-B70F-D95ACF48F47A}"/>
              </a:ext>
            </a:extLst>
          </p:cNvPr>
          <p:cNvSpPr txBox="1"/>
          <p:nvPr/>
        </p:nvSpPr>
        <p:spPr>
          <a:xfrm>
            <a:off x="3077766" y="980728"/>
            <a:ext cx="259228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merge feature</a:t>
            </a:r>
          </a:p>
        </p:txBody>
      </p:sp>
    </p:spTree>
    <p:extLst>
      <p:ext uri="{BB962C8B-B14F-4D97-AF65-F5344CB8AC3E}">
        <p14:creationId xmlns:p14="http://schemas.microsoft.com/office/powerpoint/2010/main" val="68405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F81E7332-03A7-4A30-A86B-1C13D7C3611C}"/>
              </a:ext>
            </a:extLst>
          </p:cNvPr>
          <p:cNvSpPr/>
          <p:nvPr/>
        </p:nvSpPr>
        <p:spPr>
          <a:xfrm>
            <a:off x="2987824" y="158466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722D69A9-7D8B-4533-848D-B0C945D10A9A}"/>
              </a:ext>
            </a:extLst>
          </p:cNvPr>
          <p:cNvSpPr/>
          <p:nvPr/>
        </p:nvSpPr>
        <p:spPr>
          <a:xfrm>
            <a:off x="4067944" y="157827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0E9C6017-006C-480B-8192-9A382EBB9743}"/>
              </a:ext>
            </a:extLst>
          </p:cNvPr>
          <p:cNvSpPr/>
          <p:nvPr/>
        </p:nvSpPr>
        <p:spPr>
          <a:xfrm>
            <a:off x="5148064" y="157827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FDF57CC8-75F0-45FB-8DDD-6E18D99F1444}"/>
              </a:ext>
            </a:extLst>
          </p:cNvPr>
          <p:cNvSpPr/>
          <p:nvPr/>
        </p:nvSpPr>
        <p:spPr>
          <a:xfrm>
            <a:off x="6228184" y="157827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6C2D891-2127-4358-82B8-8BB1F21911C3}"/>
              </a:ext>
            </a:extLst>
          </p:cNvPr>
          <p:cNvCxnSpPr>
            <a:cxnSpLocks/>
            <a:stCxn id="9" idx="1"/>
            <a:endCxn id="2" idx="0"/>
          </p:cNvCxnSpPr>
          <p:nvPr/>
        </p:nvCxnSpPr>
        <p:spPr>
          <a:xfrm>
            <a:off x="3131840" y="930206"/>
            <a:ext cx="0" cy="6544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431F7CD-D451-4DC0-A0F1-52204D1769D4}"/>
              </a:ext>
            </a:extLst>
          </p:cNvPr>
          <p:cNvSpPr/>
          <p:nvPr/>
        </p:nvSpPr>
        <p:spPr>
          <a:xfrm>
            <a:off x="1259632" y="579691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E6181F19-6E4C-4ACB-813C-12C7554249B0}"/>
              </a:ext>
            </a:extLst>
          </p:cNvPr>
          <p:cNvCxnSpPr>
            <a:cxnSpLocks/>
            <a:stCxn id="7" idx="3"/>
            <a:endCxn id="9" idx="2"/>
          </p:cNvCxnSpPr>
          <p:nvPr/>
        </p:nvCxnSpPr>
        <p:spPr>
          <a:xfrm>
            <a:off x="2195736" y="759711"/>
            <a:ext cx="360040" cy="13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四角形: 1 つの角を切り取り 1 つの角を丸める 8">
            <a:extLst>
              <a:ext uri="{FF2B5EF4-FFF2-40B4-BE49-F238E27FC236}">
                <a16:creationId xmlns:a16="http://schemas.microsoft.com/office/drawing/2014/main" id="{BD6CD9B1-141C-4681-BE45-A1F0FC10828A}"/>
              </a:ext>
            </a:extLst>
          </p:cNvPr>
          <p:cNvSpPr/>
          <p:nvPr/>
        </p:nvSpPr>
        <p:spPr>
          <a:xfrm>
            <a:off x="2555776" y="591870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01BCF714-62EC-4A87-BE93-FC4A8BAF6107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 flipV="1">
            <a:off x="3275856" y="1722294"/>
            <a:ext cx="792088" cy="6388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47AFEBE-644C-4E74-8DBC-937B78B81AE4}"/>
              </a:ext>
            </a:extLst>
          </p:cNvPr>
          <p:cNvCxnSpPr>
            <a:cxnSpLocks/>
            <a:stCxn id="4" idx="2"/>
            <a:endCxn id="3" idx="6"/>
          </p:cNvCxnSpPr>
          <p:nvPr/>
        </p:nvCxnSpPr>
        <p:spPr>
          <a:xfrm flipH="1">
            <a:off x="4355976" y="1722294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7328981B-01C4-470E-8914-E214630E249D}"/>
              </a:ext>
            </a:extLst>
          </p:cNvPr>
          <p:cNvCxnSpPr>
            <a:cxnSpLocks/>
          </p:cNvCxnSpPr>
          <p:nvPr/>
        </p:nvCxnSpPr>
        <p:spPr>
          <a:xfrm flipH="1">
            <a:off x="5436096" y="1722294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四角形: 1 つの角を切り取り 1 つの角を丸める 16">
            <a:extLst>
              <a:ext uri="{FF2B5EF4-FFF2-40B4-BE49-F238E27FC236}">
                <a16:creationId xmlns:a16="http://schemas.microsoft.com/office/drawing/2014/main" id="{D2655ED7-4B41-4950-90BC-91DC60AA4A44}"/>
              </a:ext>
            </a:extLst>
          </p:cNvPr>
          <p:cNvSpPr/>
          <p:nvPr/>
        </p:nvSpPr>
        <p:spPr>
          <a:xfrm>
            <a:off x="5652120" y="570166"/>
            <a:ext cx="1440160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feature_A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FF13F452-028F-4E9B-87D2-9580C9D5AF0D}"/>
              </a:ext>
            </a:extLst>
          </p:cNvPr>
          <p:cNvCxnSpPr>
            <a:cxnSpLocks/>
            <a:stCxn id="17" idx="1"/>
            <a:endCxn id="5" idx="0"/>
          </p:cNvCxnSpPr>
          <p:nvPr/>
        </p:nvCxnSpPr>
        <p:spPr>
          <a:xfrm>
            <a:off x="6372200" y="908502"/>
            <a:ext cx="0" cy="6697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B905C325-BD8D-4676-9EC6-3928C9D0F1C9}"/>
              </a:ext>
            </a:extLst>
          </p:cNvPr>
          <p:cNvGrpSpPr/>
          <p:nvPr/>
        </p:nvGrpSpPr>
        <p:grpSpPr>
          <a:xfrm>
            <a:off x="6156176" y="2010326"/>
            <a:ext cx="520027" cy="648072"/>
            <a:chOff x="3851920" y="2708920"/>
            <a:chExt cx="2880320" cy="3589532"/>
          </a:xfrm>
        </p:grpSpPr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8BC30A7-3B31-4D16-BFCB-AA739258F09F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1" name="直角三角形 30">
              <a:extLst>
                <a:ext uri="{FF2B5EF4-FFF2-40B4-BE49-F238E27FC236}">
                  <a16:creationId xmlns:a16="http://schemas.microsoft.com/office/drawing/2014/main" id="{1D314F56-5A27-428E-9390-1238A946C4B5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2" name="直角三角形 31">
              <a:extLst>
                <a:ext uri="{FF2B5EF4-FFF2-40B4-BE49-F238E27FC236}">
                  <a16:creationId xmlns:a16="http://schemas.microsoft.com/office/drawing/2014/main" id="{34012024-8FC3-4DF4-8326-868CA0B275EC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3" name="直角三角形 32">
              <a:extLst>
                <a:ext uri="{FF2B5EF4-FFF2-40B4-BE49-F238E27FC236}">
                  <a16:creationId xmlns:a16="http://schemas.microsoft.com/office/drawing/2014/main" id="{D44EBC91-97FE-4663-9444-ECCC262E634B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4" name="直角三角形 33">
              <a:extLst>
                <a:ext uri="{FF2B5EF4-FFF2-40B4-BE49-F238E27FC236}">
                  <a16:creationId xmlns:a16="http://schemas.microsoft.com/office/drawing/2014/main" id="{53CF7FAF-FBC1-4148-A7B4-4C7226219D34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5B513B37-C43E-4D8B-B4AA-B36A9D8926FD}"/>
                </a:ext>
              </a:extLst>
            </p:cNvPr>
            <p:cNvSpPr/>
            <p:nvPr/>
          </p:nvSpPr>
          <p:spPr>
            <a:xfrm>
              <a:off x="3851920" y="2708920"/>
              <a:ext cx="2880320" cy="14157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C27E8987-78F9-4662-90E8-B67B0705526A}"/>
              </a:ext>
            </a:extLst>
          </p:cNvPr>
          <p:cNvGrpSpPr/>
          <p:nvPr/>
        </p:nvGrpSpPr>
        <p:grpSpPr>
          <a:xfrm>
            <a:off x="2843808" y="2154342"/>
            <a:ext cx="520027" cy="381810"/>
            <a:chOff x="3851921" y="4183689"/>
            <a:chExt cx="2880319" cy="2114763"/>
          </a:xfrm>
        </p:grpSpPr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0E33EF71-0C16-439B-BD62-8A5661C7B46E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8" name="直角三角形 37">
              <a:extLst>
                <a:ext uri="{FF2B5EF4-FFF2-40B4-BE49-F238E27FC236}">
                  <a16:creationId xmlns:a16="http://schemas.microsoft.com/office/drawing/2014/main" id="{4EA111D7-3338-490B-87C0-F70DAB50EBD3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9" name="直角三角形 38">
              <a:extLst>
                <a:ext uri="{FF2B5EF4-FFF2-40B4-BE49-F238E27FC236}">
                  <a16:creationId xmlns:a16="http://schemas.microsoft.com/office/drawing/2014/main" id="{535B6C57-FFDC-4F5D-AAF5-6381F0079185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BD3316BD-2E65-43DA-B24D-304023051F1C}"/>
              </a:ext>
            </a:extLst>
          </p:cNvPr>
          <p:cNvGrpSpPr/>
          <p:nvPr/>
        </p:nvGrpSpPr>
        <p:grpSpPr>
          <a:xfrm>
            <a:off x="3923928" y="2276588"/>
            <a:ext cx="520027" cy="381810"/>
            <a:chOff x="3851921" y="4183689"/>
            <a:chExt cx="2880319" cy="2114763"/>
          </a:xfrm>
        </p:grpSpPr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FACEA2D7-DE40-4D90-B581-1D61AEEAB607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5" name="直角三角形 44">
              <a:extLst>
                <a:ext uri="{FF2B5EF4-FFF2-40B4-BE49-F238E27FC236}">
                  <a16:creationId xmlns:a16="http://schemas.microsoft.com/office/drawing/2014/main" id="{5082285B-1F10-42F0-94C7-95CA24369B6C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6" name="直角三角形 45">
              <a:extLst>
                <a:ext uri="{FF2B5EF4-FFF2-40B4-BE49-F238E27FC236}">
                  <a16:creationId xmlns:a16="http://schemas.microsoft.com/office/drawing/2014/main" id="{15403B59-CFC4-43FF-9F33-BB57796C661B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8" name="直角三角形 47">
              <a:extLst>
                <a:ext uri="{FF2B5EF4-FFF2-40B4-BE49-F238E27FC236}">
                  <a16:creationId xmlns:a16="http://schemas.microsoft.com/office/drawing/2014/main" id="{3B7C3794-45AB-4416-AC58-C27C7CCD6D76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500C57A0-5D70-47BD-8077-37BE914D5F3F}"/>
              </a:ext>
            </a:extLst>
          </p:cNvPr>
          <p:cNvGrpSpPr/>
          <p:nvPr/>
        </p:nvGrpSpPr>
        <p:grpSpPr>
          <a:xfrm>
            <a:off x="5060085" y="2276588"/>
            <a:ext cx="520027" cy="381810"/>
            <a:chOff x="3851921" y="4183689"/>
            <a:chExt cx="2880319" cy="2114763"/>
          </a:xfrm>
        </p:grpSpPr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9ED0099B-8B12-4534-8EF5-375C1826F2EF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2" name="直角三角形 51">
              <a:extLst>
                <a:ext uri="{FF2B5EF4-FFF2-40B4-BE49-F238E27FC236}">
                  <a16:creationId xmlns:a16="http://schemas.microsoft.com/office/drawing/2014/main" id="{480A91B3-92AE-49A0-AF08-26FA99132898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3" name="直角三角形 52">
              <a:extLst>
                <a:ext uri="{FF2B5EF4-FFF2-40B4-BE49-F238E27FC236}">
                  <a16:creationId xmlns:a16="http://schemas.microsoft.com/office/drawing/2014/main" id="{38FD4706-B692-4314-8A86-3326FE21914D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4" name="直角三角形 53">
              <a:extLst>
                <a:ext uri="{FF2B5EF4-FFF2-40B4-BE49-F238E27FC236}">
                  <a16:creationId xmlns:a16="http://schemas.microsoft.com/office/drawing/2014/main" id="{815DF00D-0CF9-47CB-B8BB-DA59BB1FC67F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5" name="直角三角形 54">
              <a:extLst>
                <a:ext uri="{FF2B5EF4-FFF2-40B4-BE49-F238E27FC236}">
                  <a16:creationId xmlns:a16="http://schemas.microsoft.com/office/drawing/2014/main" id="{AC4EA593-8FD9-4F10-8E98-42F557F9F331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DD10374D-4E27-4907-8C99-DC561F8E8E73}"/>
              </a:ext>
            </a:extLst>
          </p:cNvPr>
          <p:cNvSpPr txBox="1"/>
          <p:nvPr/>
        </p:nvSpPr>
        <p:spPr>
          <a:xfrm>
            <a:off x="3707904" y="2802414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/>
              <a:t>A1</a:t>
            </a:r>
            <a:r>
              <a:rPr lang="ja-JP" altLang="en-US" sz="1600"/>
              <a:t>追加</a:t>
            </a:r>
            <a:endParaRPr lang="en-US" sz="160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A0F74B29-FC95-4E32-B424-58DB5698E15A}"/>
              </a:ext>
            </a:extLst>
          </p:cNvPr>
          <p:cNvSpPr txBox="1"/>
          <p:nvPr/>
        </p:nvSpPr>
        <p:spPr>
          <a:xfrm>
            <a:off x="4932040" y="2802414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/>
              <a:t>A2</a:t>
            </a:r>
            <a:r>
              <a:rPr lang="ja-JP" altLang="en-US" sz="1600"/>
              <a:t>追加</a:t>
            </a:r>
            <a:endParaRPr lang="en-US" sz="160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C6D39C19-8ABD-4ECF-A809-897339D65DCD}"/>
              </a:ext>
            </a:extLst>
          </p:cNvPr>
          <p:cNvSpPr txBox="1"/>
          <p:nvPr/>
        </p:nvSpPr>
        <p:spPr>
          <a:xfrm>
            <a:off x="5940152" y="2802414"/>
            <a:ext cx="9589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/>
              <a:t>Doc</a:t>
            </a:r>
            <a:r>
              <a:rPr lang="ja-JP" altLang="en-US" sz="1600"/>
              <a:t>追加</a:t>
            </a:r>
            <a:endParaRPr lang="en-US" sz="1600"/>
          </a:p>
        </p:txBody>
      </p:sp>
      <p:sp>
        <p:nvSpPr>
          <p:cNvPr id="66" name="楕円 65">
            <a:extLst>
              <a:ext uri="{FF2B5EF4-FFF2-40B4-BE49-F238E27FC236}">
                <a16:creationId xmlns:a16="http://schemas.microsoft.com/office/drawing/2014/main" id="{795DD6CC-F7C2-4853-B13E-289932F8FA31}"/>
              </a:ext>
            </a:extLst>
          </p:cNvPr>
          <p:cNvSpPr/>
          <p:nvPr/>
        </p:nvSpPr>
        <p:spPr>
          <a:xfrm>
            <a:off x="2987824" y="542990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楕円 68">
            <a:extLst>
              <a:ext uri="{FF2B5EF4-FFF2-40B4-BE49-F238E27FC236}">
                <a16:creationId xmlns:a16="http://schemas.microsoft.com/office/drawing/2014/main" id="{86D0C88B-78E7-41CF-815B-BEE29BCA9EE3}"/>
              </a:ext>
            </a:extLst>
          </p:cNvPr>
          <p:cNvSpPr/>
          <p:nvPr/>
        </p:nvSpPr>
        <p:spPr>
          <a:xfrm>
            <a:off x="6228184" y="542352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F10E2AB8-5D03-4425-9416-1331C447FE4A}"/>
              </a:ext>
            </a:extLst>
          </p:cNvPr>
          <p:cNvCxnSpPr>
            <a:cxnSpLocks/>
            <a:stCxn id="73" idx="1"/>
            <a:endCxn id="66" idx="0"/>
          </p:cNvCxnSpPr>
          <p:nvPr/>
        </p:nvCxnSpPr>
        <p:spPr>
          <a:xfrm>
            <a:off x="3131840" y="4775448"/>
            <a:ext cx="0" cy="6544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7C21EA34-75B4-4B42-A1A7-86D9043F0E5F}"/>
              </a:ext>
            </a:extLst>
          </p:cNvPr>
          <p:cNvSpPr/>
          <p:nvPr/>
        </p:nvSpPr>
        <p:spPr>
          <a:xfrm>
            <a:off x="1259632" y="4424933"/>
            <a:ext cx="93610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>
                <a:solidFill>
                  <a:sysClr val="windowText" lastClr="000000"/>
                </a:solidFill>
                <a:latin typeface="Consolas" panose="020B0609020204030204" pitchFamily="49" charset="0"/>
              </a:rPr>
              <a:t>HEAD</a:t>
            </a:r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BD82480A-CFAA-484C-839C-B01D39972F29}"/>
              </a:ext>
            </a:extLst>
          </p:cNvPr>
          <p:cNvCxnSpPr>
            <a:cxnSpLocks/>
            <a:stCxn id="71" idx="3"/>
            <a:endCxn id="73" idx="2"/>
          </p:cNvCxnSpPr>
          <p:nvPr/>
        </p:nvCxnSpPr>
        <p:spPr>
          <a:xfrm>
            <a:off x="2195736" y="4604953"/>
            <a:ext cx="360040" cy="13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四角形: 1 つの角を切り取り 1 つの角を丸める 72">
            <a:extLst>
              <a:ext uri="{FF2B5EF4-FFF2-40B4-BE49-F238E27FC236}">
                <a16:creationId xmlns:a16="http://schemas.microsoft.com/office/drawing/2014/main" id="{3D0642E9-B172-4E0E-A573-C2F6FECE29D1}"/>
              </a:ext>
            </a:extLst>
          </p:cNvPr>
          <p:cNvSpPr/>
          <p:nvPr/>
        </p:nvSpPr>
        <p:spPr>
          <a:xfrm>
            <a:off x="2555776" y="4437112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1CC158CF-1707-4611-B92E-2E8C2346BCEC}"/>
              </a:ext>
            </a:extLst>
          </p:cNvPr>
          <p:cNvCxnSpPr>
            <a:cxnSpLocks/>
            <a:stCxn id="66" idx="6"/>
            <a:endCxn id="69" idx="2"/>
          </p:cNvCxnSpPr>
          <p:nvPr/>
        </p:nvCxnSpPr>
        <p:spPr>
          <a:xfrm flipV="1">
            <a:off x="3275856" y="5567536"/>
            <a:ext cx="2952328" cy="6388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四角形: 1 つの角を切り取り 1 つの角を丸める 76">
            <a:extLst>
              <a:ext uri="{FF2B5EF4-FFF2-40B4-BE49-F238E27FC236}">
                <a16:creationId xmlns:a16="http://schemas.microsoft.com/office/drawing/2014/main" id="{A3845A62-2614-483D-8FFA-6F296E4B2E58}"/>
              </a:ext>
            </a:extLst>
          </p:cNvPr>
          <p:cNvSpPr/>
          <p:nvPr/>
        </p:nvSpPr>
        <p:spPr>
          <a:xfrm>
            <a:off x="5652120" y="4415408"/>
            <a:ext cx="1440160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ysClr val="windowText" lastClr="000000"/>
                </a:solidFill>
                <a:latin typeface="Consolas" panose="020B0609020204030204" pitchFamily="49" charset="0"/>
              </a:rPr>
              <a:t>feature_A</a:t>
            </a:r>
            <a:endParaRPr kumimoji="1" lang="ja-JP" altLang="en-US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C9472814-55B0-4CB2-982A-48EB528416B8}"/>
              </a:ext>
            </a:extLst>
          </p:cNvPr>
          <p:cNvCxnSpPr>
            <a:cxnSpLocks/>
            <a:stCxn id="77" idx="1"/>
            <a:endCxn id="69" idx="0"/>
          </p:cNvCxnSpPr>
          <p:nvPr/>
        </p:nvCxnSpPr>
        <p:spPr>
          <a:xfrm>
            <a:off x="6372200" y="4753744"/>
            <a:ext cx="0" cy="6697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4F5D8187-D674-4474-8AFF-22D97113FE45}"/>
              </a:ext>
            </a:extLst>
          </p:cNvPr>
          <p:cNvGrpSpPr/>
          <p:nvPr/>
        </p:nvGrpSpPr>
        <p:grpSpPr>
          <a:xfrm>
            <a:off x="4644008" y="4869160"/>
            <a:ext cx="520027" cy="521874"/>
            <a:chOff x="3851920" y="2708920"/>
            <a:chExt cx="2880320" cy="2890548"/>
          </a:xfrm>
        </p:grpSpPr>
        <p:sp>
          <p:nvSpPr>
            <p:cNvPr id="83" name="直角三角形 82">
              <a:extLst>
                <a:ext uri="{FF2B5EF4-FFF2-40B4-BE49-F238E27FC236}">
                  <a16:creationId xmlns:a16="http://schemas.microsoft.com/office/drawing/2014/main" id="{A280A1B9-388A-4D52-B039-DD6F9467C916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4" name="直角三角形 83">
              <a:extLst>
                <a:ext uri="{FF2B5EF4-FFF2-40B4-BE49-F238E27FC236}">
                  <a16:creationId xmlns:a16="http://schemas.microsoft.com/office/drawing/2014/main" id="{EA5B30B9-75F7-4EFA-BDF1-6A29401139E2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B04DF066-B3AC-47C6-8A15-8882BFC791DA}"/>
                </a:ext>
              </a:extLst>
            </p:cNvPr>
            <p:cNvSpPr/>
            <p:nvPr/>
          </p:nvSpPr>
          <p:spPr>
            <a:xfrm>
              <a:off x="3851920" y="2708920"/>
              <a:ext cx="2880320" cy="14157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2D5F2965-4C2F-4F60-9C58-78E3C9840B5B}"/>
              </a:ext>
            </a:extLst>
          </p:cNvPr>
          <p:cNvGrpSpPr/>
          <p:nvPr/>
        </p:nvGrpSpPr>
        <p:grpSpPr>
          <a:xfrm>
            <a:off x="2843808" y="5999584"/>
            <a:ext cx="520027" cy="381810"/>
            <a:chOff x="3851921" y="4183689"/>
            <a:chExt cx="2880319" cy="2114763"/>
          </a:xfrm>
        </p:grpSpPr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42A02CDB-BFDD-4B48-8222-0C303AFAF719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8" name="直角三角形 87">
              <a:extLst>
                <a:ext uri="{FF2B5EF4-FFF2-40B4-BE49-F238E27FC236}">
                  <a16:creationId xmlns:a16="http://schemas.microsoft.com/office/drawing/2014/main" id="{0DAD3263-63D7-43E8-91BF-D03A5AE62714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9" name="直角三角形 88">
              <a:extLst>
                <a:ext uri="{FF2B5EF4-FFF2-40B4-BE49-F238E27FC236}">
                  <a16:creationId xmlns:a16="http://schemas.microsoft.com/office/drawing/2014/main" id="{3955500D-C94B-4D2A-BD34-255854594E1F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95E83B05-607A-4A1D-BAAF-C3DA9C1BA45C}"/>
              </a:ext>
            </a:extLst>
          </p:cNvPr>
          <p:cNvSpPr txBox="1"/>
          <p:nvPr/>
        </p:nvSpPr>
        <p:spPr>
          <a:xfrm>
            <a:off x="4355976" y="4437112"/>
            <a:ext cx="1141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機能</a:t>
            </a:r>
            <a:r>
              <a:rPr lang="en-US" altLang="ja-JP" sz="1600"/>
              <a:t>A</a:t>
            </a:r>
            <a:r>
              <a:rPr lang="ja-JP" altLang="en-US" sz="1600"/>
              <a:t>追加</a:t>
            </a:r>
            <a:endParaRPr lang="en-US" sz="160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24813FE6-42CD-4DC6-9344-C80AC90618BD}"/>
              </a:ext>
            </a:extLst>
          </p:cNvPr>
          <p:cNvSpPr txBox="1"/>
          <p:nvPr/>
        </p:nvSpPr>
        <p:spPr>
          <a:xfrm>
            <a:off x="4139952" y="4869160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/>
              <a:t>+</a:t>
            </a:r>
            <a:endParaRPr lang="en-US" sz="2400"/>
          </a:p>
        </p:txBody>
      </p:sp>
      <p:grpSp>
        <p:nvGrpSpPr>
          <p:cNvPr id="107" name="グループ化 106">
            <a:extLst>
              <a:ext uri="{FF2B5EF4-FFF2-40B4-BE49-F238E27FC236}">
                <a16:creationId xmlns:a16="http://schemas.microsoft.com/office/drawing/2014/main" id="{43B950A9-46CD-4240-8F37-2A0796A7FD99}"/>
              </a:ext>
            </a:extLst>
          </p:cNvPr>
          <p:cNvGrpSpPr/>
          <p:nvPr/>
        </p:nvGrpSpPr>
        <p:grpSpPr>
          <a:xfrm>
            <a:off x="6156176" y="5877272"/>
            <a:ext cx="520027" cy="648072"/>
            <a:chOff x="3851920" y="2708920"/>
            <a:chExt cx="2880320" cy="3589532"/>
          </a:xfrm>
        </p:grpSpPr>
        <p:sp>
          <p:nvSpPr>
            <p:cNvPr id="108" name="正方形/長方形 107">
              <a:extLst>
                <a:ext uri="{FF2B5EF4-FFF2-40B4-BE49-F238E27FC236}">
                  <a16:creationId xmlns:a16="http://schemas.microsoft.com/office/drawing/2014/main" id="{CC2EDD40-D945-40AF-967E-69578DDD7477}"/>
                </a:ext>
              </a:extLst>
            </p:cNvPr>
            <p:cNvSpPr/>
            <p:nvPr/>
          </p:nvSpPr>
          <p:spPr>
            <a:xfrm>
              <a:off x="3851921" y="5658458"/>
              <a:ext cx="2880319" cy="6399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09" name="直角三角形 108">
              <a:extLst>
                <a:ext uri="{FF2B5EF4-FFF2-40B4-BE49-F238E27FC236}">
                  <a16:creationId xmlns:a16="http://schemas.microsoft.com/office/drawing/2014/main" id="{A9AAC937-63D1-47DA-8B9D-6DABF6CB388C}"/>
                </a:ext>
              </a:extLst>
            </p:cNvPr>
            <p:cNvSpPr/>
            <p:nvPr/>
          </p:nvSpPr>
          <p:spPr>
            <a:xfrm>
              <a:off x="5292080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10" name="直角三角形 109">
              <a:extLst>
                <a:ext uri="{FF2B5EF4-FFF2-40B4-BE49-F238E27FC236}">
                  <a16:creationId xmlns:a16="http://schemas.microsoft.com/office/drawing/2014/main" id="{4A47C157-D7DB-4231-8F99-856E72E39FDE}"/>
                </a:ext>
              </a:extLst>
            </p:cNvPr>
            <p:cNvSpPr/>
            <p:nvPr/>
          </p:nvSpPr>
          <p:spPr>
            <a:xfrm flipH="1">
              <a:off x="3851921" y="4183689"/>
              <a:ext cx="1440160" cy="1474769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11" name="直角三角形 110">
              <a:extLst>
                <a:ext uri="{FF2B5EF4-FFF2-40B4-BE49-F238E27FC236}">
                  <a16:creationId xmlns:a16="http://schemas.microsoft.com/office/drawing/2014/main" id="{D734AD95-A8F9-4F60-AF91-642B75DE438C}"/>
                </a:ext>
              </a:extLst>
            </p:cNvPr>
            <p:cNvSpPr/>
            <p:nvPr/>
          </p:nvSpPr>
          <p:spPr>
            <a:xfrm rot="10800000">
              <a:off x="5349687" y="4183689"/>
              <a:ext cx="1382553" cy="1415779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12" name="直角三角形 111">
              <a:extLst>
                <a:ext uri="{FF2B5EF4-FFF2-40B4-BE49-F238E27FC236}">
                  <a16:creationId xmlns:a16="http://schemas.microsoft.com/office/drawing/2014/main" id="{361A90E8-D56D-4CF8-9677-35FA31D69C9D}"/>
                </a:ext>
              </a:extLst>
            </p:cNvPr>
            <p:cNvSpPr/>
            <p:nvPr/>
          </p:nvSpPr>
          <p:spPr>
            <a:xfrm rot="10800000" flipH="1">
              <a:off x="3851921" y="4183689"/>
              <a:ext cx="1382553" cy="141577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13" name="正方形/長方形 112">
              <a:extLst>
                <a:ext uri="{FF2B5EF4-FFF2-40B4-BE49-F238E27FC236}">
                  <a16:creationId xmlns:a16="http://schemas.microsoft.com/office/drawing/2014/main" id="{4A4F8418-6F63-45C5-AFFF-E82FC29A12E0}"/>
                </a:ext>
              </a:extLst>
            </p:cNvPr>
            <p:cNvSpPr/>
            <p:nvPr/>
          </p:nvSpPr>
          <p:spPr>
            <a:xfrm>
              <a:off x="3851920" y="2708920"/>
              <a:ext cx="2880320" cy="14157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114" name="矢印: 下 113">
            <a:extLst>
              <a:ext uri="{FF2B5EF4-FFF2-40B4-BE49-F238E27FC236}">
                <a16:creationId xmlns:a16="http://schemas.microsoft.com/office/drawing/2014/main" id="{1D6312E6-C366-41C3-905F-AF442775C742}"/>
              </a:ext>
            </a:extLst>
          </p:cNvPr>
          <p:cNvSpPr/>
          <p:nvPr/>
        </p:nvSpPr>
        <p:spPr>
          <a:xfrm>
            <a:off x="3995936" y="3284984"/>
            <a:ext cx="504056" cy="690376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25E07D47-91DC-4E68-A0E2-80EAEC4399CC}"/>
              </a:ext>
            </a:extLst>
          </p:cNvPr>
          <p:cNvSpPr txBox="1"/>
          <p:nvPr/>
        </p:nvSpPr>
        <p:spPr>
          <a:xfrm>
            <a:off x="4716016" y="3429000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コミットをまとめて歴史を整理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18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楕円 4">
            <a:extLst>
              <a:ext uri="{FF2B5EF4-FFF2-40B4-BE49-F238E27FC236}">
                <a16:creationId xmlns:a16="http://schemas.microsoft.com/office/drawing/2014/main" id="{1E139039-4303-4195-9693-DF3348DD9468}"/>
              </a:ext>
            </a:extLst>
          </p:cNvPr>
          <p:cNvSpPr/>
          <p:nvPr/>
        </p:nvSpPr>
        <p:spPr>
          <a:xfrm>
            <a:off x="755576" y="1619361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4">
            <a:extLst>
              <a:ext uri="{FF2B5EF4-FFF2-40B4-BE49-F238E27FC236}">
                <a16:creationId xmlns:a16="http://schemas.microsoft.com/office/drawing/2014/main" id="{DA394461-1611-4ABF-B2CB-F2BA1186B5F3}"/>
              </a:ext>
            </a:extLst>
          </p:cNvPr>
          <p:cNvSpPr/>
          <p:nvPr/>
        </p:nvSpPr>
        <p:spPr>
          <a:xfrm>
            <a:off x="1547664" y="10791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4">
            <a:extLst>
              <a:ext uri="{FF2B5EF4-FFF2-40B4-BE49-F238E27FC236}">
                <a16:creationId xmlns:a16="http://schemas.microsoft.com/office/drawing/2014/main" id="{F6ED31B2-50DE-484B-B8FF-7DBCB6B88724}"/>
              </a:ext>
            </a:extLst>
          </p:cNvPr>
          <p:cNvSpPr/>
          <p:nvPr/>
        </p:nvSpPr>
        <p:spPr>
          <a:xfrm>
            <a:off x="2627784" y="10791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4">
            <a:extLst>
              <a:ext uri="{FF2B5EF4-FFF2-40B4-BE49-F238E27FC236}">
                <a16:creationId xmlns:a16="http://schemas.microsoft.com/office/drawing/2014/main" id="{41506688-DC90-4F90-A29E-37868736C374}"/>
              </a:ext>
            </a:extLst>
          </p:cNvPr>
          <p:cNvSpPr/>
          <p:nvPr/>
        </p:nvSpPr>
        <p:spPr>
          <a:xfrm>
            <a:off x="1547664" y="2114427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4">
            <a:extLst>
              <a:ext uri="{FF2B5EF4-FFF2-40B4-BE49-F238E27FC236}">
                <a16:creationId xmlns:a16="http://schemas.microsoft.com/office/drawing/2014/main" id="{A9104D65-B2F2-4EAF-840A-E252F712D2E7}"/>
              </a:ext>
            </a:extLst>
          </p:cNvPr>
          <p:cNvSpPr/>
          <p:nvPr/>
        </p:nvSpPr>
        <p:spPr>
          <a:xfrm>
            <a:off x="2627784" y="2114427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7CB5F12D-3B2B-4446-ADD6-0D84D3EF2B99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1001427" y="1325035"/>
            <a:ext cx="588418" cy="336507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2BFC2F4E-5445-4EE1-B2A4-87BDC2D4F6FD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1001427" y="1865212"/>
            <a:ext cx="588418" cy="29139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339101DF-FC41-4585-BB8B-1D4EEE84F527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1835696" y="122320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279FEA68-9F02-436C-901E-63226FD5AA61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1835696" y="2258443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四角形: 1 つの角を切り取り 1 つの角を丸める 36">
            <a:extLst>
              <a:ext uri="{FF2B5EF4-FFF2-40B4-BE49-F238E27FC236}">
                <a16:creationId xmlns:a16="http://schemas.microsoft.com/office/drawing/2014/main" id="{DD033589-79E2-4423-A66A-734C8A427995}"/>
              </a:ext>
            </a:extLst>
          </p:cNvPr>
          <p:cNvSpPr/>
          <p:nvPr/>
        </p:nvSpPr>
        <p:spPr>
          <a:xfrm>
            <a:off x="3448432" y="1025585"/>
            <a:ext cx="990600" cy="387191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main</a:t>
            </a:r>
            <a:endParaRPr kumimoji="1" lang="ja-JP" altLang="en-US" dirty="0"/>
          </a:p>
        </p:txBody>
      </p:sp>
      <p:sp>
        <p:nvSpPr>
          <p:cNvPr id="38" name="四角形: 1 つの角を切り取り 1 つの角を丸める 37">
            <a:extLst>
              <a:ext uri="{FF2B5EF4-FFF2-40B4-BE49-F238E27FC236}">
                <a16:creationId xmlns:a16="http://schemas.microsoft.com/office/drawing/2014/main" id="{E4EED717-9647-4CD8-A00B-AECAB225CB80}"/>
              </a:ext>
            </a:extLst>
          </p:cNvPr>
          <p:cNvSpPr/>
          <p:nvPr/>
        </p:nvSpPr>
        <p:spPr>
          <a:xfrm>
            <a:off x="3471292" y="2060848"/>
            <a:ext cx="990600" cy="387191"/>
          </a:xfrm>
          <a:prstGeom prst="snip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8FDE8485-E61B-4F57-8C4C-4C9EF85CDC6B}"/>
              </a:ext>
            </a:extLst>
          </p:cNvPr>
          <p:cNvCxnSpPr>
            <a:stCxn id="37" idx="2"/>
            <a:endCxn id="10" idx="6"/>
          </p:cNvCxnSpPr>
          <p:nvPr/>
        </p:nvCxnSpPr>
        <p:spPr>
          <a:xfrm flipH="1">
            <a:off x="2915816" y="1219181"/>
            <a:ext cx="532616" cy="401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F547498F-5ADB-4AA4-A7F4-E5ECCA76CA4E}"/>
              </a:ext>
            </a:extLst>
          </p:cNvPr>
          <p:cNvCxnSpPr>
            <a:stCxn id="38" idx="2"/>
            <a:endCxn id="12" idx="6"/>
          </p:cNvCxnSpPr>
          <p:nvPr/>
        </p:nvCxnSpPr>
        <p:spPr>
          <a:xfrm flipH="1">
            <a:off x="2915816" y="2254444"/>
            <a:ext cx="555476" cy="399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A49235ED-A182-400D-820D-99F37E45CE23}"/>
              </a:ext>
            </a:extLst>
          </p:cNvPr>
          <p:cNvSpPr/>
          <p:nvPr/>
        </p:nvSpPr>
        <p:spPr>
          <a:xfrm>
            <a:off x="3463672" y="243106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192DFA75-E465-4BFA-8D6F-C8A6C2C93519}"/>
              </a:ext>
            </a:extLst>
          </p:cNvPr>
          <p:cNvCxnSpPr>
            <a:stCxn id="41" idx="2"/>
            <a:endCxn id="37" idx="3"/>
          </p:cNvCxnSpPr>
          <p:nvPr/>
        </p:nvCxnSpPr>
        <p:spPr>
          <a:xfrm>
            <a:off x="3943732" y="612438"/>
            <a:ext cx="0" cy="413147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グループ化 124">
            <a:extLst>
              <a:ext uri="{FF2B5EF4-FFF2-40B4-BE49-F238E27FC236}">
                <a16:creationId xmlns:a16="http://schemas.microsoft.com/office/drawing/2014/main" id="{5A5976A8-DCEF-45B1-AFB8-A31E361E9480}"/>
              </a:ext>
            </a:extLst>
          </p:cNvPr>
          <p:cNvGrpSpPr/>
          <p:nvPr/>
        </p:nvGrpSpPr>
        <p:grpSpPr>
          <a:xfrm>
            <a:off x="107504" y="1412776"/>
            <a:ext cx="590989" cy="423728"/>
            <a:chOff x="3131840" y="2996953"/>
            <a:chExt cx="3600400" cy="2581419"/>
          </a:xfrm>
        </p:grpSpPr>
        <p:sp>
          <p:nvSpPr>
            <p:cNvPr id="126" name="正方形/長方形 125">
              <a:extLst>
                <a:ext uri="{FF2B5EF4-FFF2-40B4-BE49-F238E27FC236}">
                  <a16:creationId xmlns:a16="http://schemas.microsoft.com/office/drawing/2014/main" id="{CB2B9817-F597-4C98-86CB-C664892DD425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27" name="直角三角形 126">
              <a:extLst>
                <a:ext uri="{FF2B5EF4-FFF2-40B4-BE49-F238E27FC236}">
                  <a16:creationId xmlns:a16="http://schemas.microsoft.com/office/drawing/2014/main" id="{DE8DE15A-80C5-4F5C-82DB-84944165DCDA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28" name="直角三角形 127">
              <a:extLst>
                <a:ext uri="{FF2B5EF4-FFF2-40B4-BE49-F238E27FC236}">
                  <a16:creationId xmlns:a16="http://schemas.microsoft.com/office/drawing/2014/main" id="{6F82249F-C7F7-4134-8B4B-45E91352703C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B2F9C5D2-4661-4E84-B0E8-BCD02E51A4A1}"/>
              </a:ext>
            </a:extLst>
          </p:cNvPr>
          <p:cNvSpPr/>
          <p:nvPr/>
        </p:nvSpPr>
        <p:spPr>
          <a:xfrm>
            <a:off x="1388723" y="851637"/>
            <a:ext cx="590989" cy="128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67" name="直角三角形 166">
            <a:extLst>
              <a:ext uri="{FF2B5EF4-FFF2-40B4-BE49-F238E27FC236}">
                <a16:creationId xmlns:a16="http://schemas.microsoft.com/office/drawing/2014/main" id="{6916B28F-B672-4949-809B-2AE8EC7F349C}"/>
              </a:ext>
            </a:extLst>
          </p:cNvPr>
          <p:cNvSpPr/>
          <p:nvPr/>
        </p:nvSpPr>
        <p:spPr>
          <a:xfrm>
            <a:off x="1684218" y="556142"/>
            <a:ext cx="295494" cy="295495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68" name="直角三角形 167">
            <a:extLst>
              <a:ext uri="{FF2B5EF4-FFF2-40B4-BE49-F238E27FC236}">
                <a16:creationId xmlns:a16="http://schemas.microsoft.com/office/drawing/2014/main" id="{1231CD25-997E-4855-B1C0-D52F8AEED8EF}"/>
              </a:ext>
            </a:extLst>
          </p:cNvPr>
          <p:cNvSpPr/>
          <p:nvPr/>
        </p:nvSpPr>
        <p:spPr>
          <a:xfrm flipH="1">
            <a:off x="1388723" y="556142"/>
            <a:ext cx="295495" cy="295495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69" name="直角三角形 168">
            <a:extLst>
              <a:ext uri="{FF2B5EF4-FFF2-40B4-BE49-F238E27FC236}">
                <a16:creationId xmlns:a16="http://schemas.microsoft.com/office/drawing/2014/main" id="{CBE5B0E3-E9DD-4F2B-8B9D-5BA8B314800D}"/>
              </a:ext>
            </a:extLst>
          </p:cNvPr>
          <p:cNvSpPr/>
          <p:nvPr/>
        </p:nvSpPr>
        <p:spPr>
          <a:xfrm rot="10800000">
            <a:off x="1696037" y="556142"/>
            <a:ext cx="283675" cy="283675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DD6129B8-74BB-4EE0-B0CD-D4BD9721254A}"/>
              </a:ext>
            </a:extLst>
          </p:cNvPr>
          <p:cNvSpPr/>
          <p:nvPr/>
        </p:nvSpPr>
        <p:spPr>
          <a:xfrm>
            <a:off x="2483768" y="851637"/>
            <a:ext cx="590989" cy="1282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75" name="直角三角形 174">
            <a:extLst>
              <a:ext uri="{FF2B5EF4-FFF2-40B4-BE49-F238E27FC236}">
                <a16:creationId xmlns:a16="http://schemas.microsoft.com/office/drawing/2014/main" id="{AE6A6D45-0419-45B3-835B-5B51D87A6057}"/>
              </a:ext>
            </a:extLst>
          </p:cNvPr>
          <p:cNvSpPr/>
          <p:nvPr/>
        </p:nvSpPr>
        <p:spPr>
          <a:xfrm>
            <a:off x="2779263" y="556143"/>
            <a:ext cx="295494" cy="295495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76" name="直角三角形 175">
            <a:extLst>
              <a:ext uri="{FF2B5EF4-FFF2-40B4-BE49-F238E27FC236}">
                <a16:creationId xmlns:a16="http://schemas.microsoft.com/office/drawing/2014/main" id="{B32008D6-D7B3-404B-AE7B-02D5ECFA9DBB}"/>
              </a:ext>
            </a:extLst>
          </p:cNvPr>
          <p:cNvSpPr/>
          <p:nvPr/>
        </p:nvSpPr>
        <p:spPr>
          <a:xfrm flipH="1">
            <a:off x="2483768" y="556143"/>
            <a:ext cx="295495" cy="295495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77" name="直角三角形 176">
            <a:extLst>
              <a:ext uri="{FF2B5EF4-FFF2-40B4-BE49-F238E27FC236}">
                <a16:creationId xmlns:a16="http://schemas.microsoft.com/office/drawing/2014/main" id="{24BF1B85-EE4F-423C-AB59-01CC0C40AFA8}"/>
              </a:ext>
            </a:extLst>
          </p:cNvPr>
          <p:cNvSpPr/>
          <p:nvPr/>
        </p:nvSpPr>
        <p:spPr>
          <a:xfrm rot="10800000">
            <a:off x="2791082" y="556143"/>
            <a:ext cx="283675" cy="283675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79" name="正方形/長方形 178">
            <a:extLst>
              <a:ext uri="{FF2B5EF4-FFF2-40B4-BE49-F238E27FC236}">
                <a16:creationId xmlns:a16="http://schemas.microsoft.com/office/drawing/2014/main" id="{5CF910E2-C4DB-4446-9B15-E5CD37BD7B4C}"/>
              </a:ext>
            </a:extLst>
          </p:cNvPr>
          <p:cNvSpPr/>
          <p:nvPr/>
        </p:nvSpPr>
        <p:spPr>
          <a:xfrm>
            <a:off x="2791082" y="260648"/>
            <a:ext cx="283675" cy="283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82" name="正方形/長方形 181">
            <a:extLst>
              <a:ext uri="{FF2B5EF4-FFF2-40B4-BE49-F238E27FC236}">
                <a16:creationId xmlns:a16="http://schemas.microsoft.com/office/drawing/2014/main" id="{AAE68C3C-C670-4AB6-BBC5-23FA3431E971}"/>
              </a:ext>
            </a:extLst>
          </p:cNvPr>
          <p:cNvSpPr/>
          <p:nvPr/>
        </p:nvSpPr>
        <p:spPr>
          <a:xfrm>
            <a:off x="1403648" y="3076423"/>
            <a:ext cx="590989" cy="128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83" name="直角三角形 182">
            <a:extLst>
              <a:ext uri="{FF2B5EF4-FFF2-40B4-BE49-F238E27FC236}">
                <a16:creationId xmlns:a16="http://schemas.microsoft.com/office/drawing/2014/main" id="{7E383398-B487-4061-AD89-A98933AC0AF5}"/>
              </a:ext>
            </a:extLst>
          </p:cNvPr>
          <p:cNvSpPr/>
          <p:nvPr/>
        </p:nvSpPr>
        <p:spPr>
          <a:xfrm>
            <a:off x="1699143" y="2780928"/>
            <a:ext cx="295494" cy="295495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84" name="直角三角形 183">
            <a:extLst>
              <a:ext uri="{FF2B5EF4-FFF2-40B4-BE49-F238E27FC236}">
                <a16:creationId xmlns:a16="http://schemas.microsoft.com/office/drawing/2014/main" id="{432F3D10-DFA6-45B2-926E-71E67FC03F3C}"/>
              </a:ext>
            </a:extLst>
          </p:cNvPr>
          <p:cNvSpPr/>
          <p:nvPr/>
        </p:nvSpPr>
        <p:spPr>
          <a:xfrm flipH="1">
            <a:off x="1403648" y="2780928"/>
            <a:ext cx="295495" cy="295495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86" name="直角三角形 185">
            <a:extLst>
              <a:ext uri="{FF2B5EF4-FFF2-40B4-BE49-F238E27FC236}">
                <a16:creationId xmlns:a16="http://schemas.microsoft.com/office/drawing/2014/main" id="{A5B60DCF-C43E-4CA5-A20C-C00EA308BE7F}"/>
              </a:ext>
            </a:extLst>
          </p:cNvPr>
          <p:cNvSpPr/>
          <p:nvPr/>
        </p:nvSpPr>
        <p:spPr>
          <a:xfrm rot="10800000" flipH="1">
            <a:off x="1403648" y="2780928"/>
            <a:ext cx="283675" cy="283675"/>
          </a:xfrm>
          <a:prstGeom prst="rt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90" name="正方形/長方形 189">
            <a:extLst>
              <a:ext uri="{FF2B5EF4-FFF2-40B4-BE49-F238E27FC236}">
                <a16:creationId xmlns:a16="http://schemas.microsoft.com/office/drawing/2014/main" id="{2F68A430-7682-41CE-A267-241B644D5AC9}"/>
              </a:ext>
            </a:extLst>
          </p:cNvPr>
          <p:cNvSpPr/>
          <p:nvPr/>
        </p:nvSpPr>
        <p:spPr>
          <a:xfrm>
            <a:off x="2498693" y="3076422"/>
            <a:ext cx="590989" cy="1282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91" name="直角三角形 190">
            <a:extLst>
              <a:ext uri="{FF2B5EF4-FFF2-40B4-BE49-F238E27FC236}">
                <a16:creationId xmlns:a16="http://schemas.microsoft.com/office/drawing/2014/main" id="{98CBDA3A-F3D5-40C8-9613-06056C017914}"/>
              </a:ext>
            </a:extLst>
          </p:cNvPr>
          <p:cNvSpPr/>
          <p:nvPr/>
        </p:nvSpPr>
        <p:spPr>
          <a:xfrm>
            <a:off x="2794188" y="2780928"/>
            <a:ext cx="295494" cy="295495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92" name="直角三角形 191">
            <a:extLst>
              <a:ext uri="{FF2B5EF4-FFF2-40B4-BE49-F238E27FC236}">
                <a16:creationId xmlns:a16="http://schemas.microsoft.com/office/drawing/2014/main" id="{3FB27C59-758A-4D66-AF37-DFBB479524A8}"/>
              </a:ext>
            </a:extLst>
          </p:cNvPr>
          <p:cNvSpPr/>
          <p:nvPr/>
        </p:nvSpPr>
        <p:spPr>
          <a:xfrm flipH="1">
            <a:off x="2498693" y="2780928"/>
            <a:ext cx="295494" cy="295495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94" name="直角三角形 193">
            <a:extLst>
              <a:ext uri="{FF2B5EF4-FFF2-40B4-BE49-F238E27FC236}">
                <a16:creationId xmlns:a16="http://schemas.microsoft.com/office/drawing/2014/main" id="{31FE2A60-0538-4844-B8AC-76F6F22BD301}"/>
              </a:ext>
            </a:extLst>
          </p:cNvPr>
          <p:cNvSpPr/>
          <p:nvPr/>
        </p:nvSpPr>
        <p:spPr>
          <a:xfrm rot="10800000" flipH="1">
            <a:off x="2498693" y="2780928"/>
            <a:ext cx="283675" cy="283675"/>
          </a:xfrm>
          <a:prstGeom prst="rt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96" name="正方形/長方形 195">
            <a:extLst>
              <a:ext uri="{FF2B5EF4-FFF2-40B4-BE49-F238E27FC236}">
                <a16:creationId xmlns:a16="http://schemas.microsoft.com/office/drawing/2014/main" id="{608C893F-7C94-437F-968B-EB7D976DF6DF}"/>
              </a:ext>
            </a:extLst>
          </p:cNvPr>
          <p:cNvSpPr/>
          <p:nvPr/>
        </p:nvSpPr>
        <p:spPr>
          <a:xfrm>
            <a:off x="2483768" y="2485433"/>
            <a:ext cx="283675" cy="2836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grpSp>
        <p:nvGrpSpPr>
          <p:cNvPr id="244" name="グループ化 243">
            <a:extLst>
              <a:ext uri="{FF2B5EF4-FFF2-40B4-BE49-F238E27FC236}">
                <a16:creationId xmlns:a16="http://schemas.microsoft.com/office/drawing/2014/main" id="{D288B717-00CC-4F34-A692-8F70B4A91718}"/>
              </a:ext>
            </a:extLst>
          </p:cNvPr>
          <p:cNvGrpSpPr/>
          <p:nvPr/>
        </p:nvGrpSpPr>
        <p:grpSpPr>
          <a:xfrm>
            <a:off x="3635896" y="3789040"/>
            <a:ext cx="590989" cy="719223"/>
            <a:chOff x="3131839" y="1196752"/>
            <a:chExt cx="3600401" cy="4381620"/>
          </a:xfrm>
        </p:grpSpPr>
        <p:sp>
          <p:nvSpPr>
            <p:cNvPr id="245" name="正方形/長方形 244">
              <a:extLst>
                <a:ext uri="{FF2B5EF4-FFF2-40B4-BE49-F238E27FC236}">
                  <a16:creationId xmlns:a16="http://schemas.microsoft.com/office/drawing/2014/main" id="{B8ED25BD-1214-458F-9DBB-65E97E128B17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46" name="直角三角形 245">
              <a:extLst>
                <a:ext uri="{FF2B5EF4-FFF2-40B4-BE49-F238E27FC236}">
                  <a16:creationId xmlns:a16="http://schemas.microsoft.com/office/drawing/2014/main" id="{2EAC5A3F-6034-4632-8AEF-4457EE035357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47" name="直角三角形 246">
              <a:extLst>
                <a:ext uri="{FF2B5EF4-FFF2-40B4-BE49-F238E27FC236}">
                  <a16:creationId xmlns:a16="http://schemas.microsoft.com/office/drawing/2014/main" id="{257E6A4B-E693-4A7E-9AFB-BDE25A3B4171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48" name="直角三角形 247">
              <a:extLst>
                <a:ext uri="{FF2B5EF4-FFF2-40B4-BE49-F238E27FC236}">
                  <a16:creationId xmlns:a16="http://schemas.microsoft.com/office/drawing/2014/main" id="{E7AA6927-7063-4044-8EF1-83213E0C1E60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49" name="直角三角形 248">
              <a:extLst>
                <a:ext uri="{FF2B5EF4-FFF2-40B4-BE49-F238E27FC236}">
                  <a16:creationId xmlns:a16="http://schemas.microsoft.com/office/drawing/2014/main" id="{EBCB419C-2F38-4C4A-996E-65642AADE59A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50" name="正方形/長方形 249">
              <a:extLst>
                <a:ext uri="{FF2B5EF4-FFF2-40B4-BE49-F238E27FC236}">
                  <a16:creationId xmlns:a16="http://schemas.microsoft.com/office/drawing/2014/main" id="{3F9A467E-2E14-4504-B9EB-364FCF32746B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51" name="正方形/長方形 250">
              <a:extLst>
                <a:ext uri="{FF2B5EF4-FFF2-40B4-BE49-F238E27FC236}">
                  <a16:creationId xmlns:a16="http://schemas.microsoft.com/office/drawing/2014/main" id="{47BC418E-9097-409A-AF90-406A622E8DDA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252" name="楕円 4">
            <a:extLst>
              <a:ext uri="{FF2B5EF4-FFF2-40B4-BE49-F238E27FC236}">
                <a16:creationId xmlns:a16="http://schemas.microsoft.com/office/drawing/2014/main" id="{B1B5B6D3-605E-4170-A59F-378EF4E5CD17}"/>
              </a:ext>
            </a:extLst>
          </p:cNvPr>
          <p:cNvSpPr/>
          <p:nvPr/>
        </p:nvSpPr>
        <p:spPr>
          <a:xfrm>
            <a:off x="827584" y="515719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3" name="楕円 4">
            <a:extLst>
              <a:ext uri="{FF2B5EF4-FFF2-40B4-BE49-F238E27FC236}">
                <a16:creationId xmlns:a16="http://schemas.microsoft.com/office/drawing/2014/main" id="{58E921F7-C54C-4E03-910D-643F194012B2}"/>
              </a:ext>
            </a:extLst>
          </p:cNvPr>
          <p:cNvSpPr/>
          <p:nvPr/>
        </p:nvSpPr>
        <p:spPr>
          <a:xfrm>
            <a:off x="1619672" y="4617015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4" name="楕円 4">
            <a:extLst>
              <a:ext uri="{FF2B5EF4-FFF2-40B4-BE49-F238E27FC236}">
                <a16:creationId xmlns:a16="http://schemas.microsoft.com/office/drawing/2014/main" id="{66665E80-C5D0-4CE6-9F85-A5660D2C76BD}"/>
              </a:ext>
            </a:extLst>
          </p:cNvPr>
          <p:cNvSpPr/>
          <p:nvPr/>
        </p:nvSpPr>
        <p:spPr>
          <a:xfrm>
            <a:off x="2699792" y="4617015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5" name="楕円 4">
            <a:extLst>
              <a:ext uri="{FF2B5EF4-FFF2-40B4-BE49-F238E27FC236}">
                <a16:creationId xmlns:a16="http://schemas.microsoft.com/office/drawing/2014/main" id="{F65720D9-C2DA-48D5-BBD8-29C8A39A2B22}"/>
              </a:ext>
            </a:extLst>
          </p:cNvPr>
          <p:cNvSpPr/>
          <p:nvPr/>
        </p:nvSpPr>
        <p:spPr>
          <a:xfrm>
            <a:off x="1619672" y="565225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6" name="楕円 4">
            <a:extLst>
              <a:ext uri="{FF2B5EF4-FFF2-40B4-BE49-F238E27FC236}">
                <a16:creationId xmlns:a16="http://schemas.microsoft.com/office/drawing/2014/main" id="{B68CFF80-5129-4147-BD74-0F9128433341}"/>
              </a:ext>
            </a:extLst>
          </p:cNvPr>
          <p:cNvSpPr/>
          <p:nvPr/>
        </p:nvSpPr>
        <p:spPr>
          <a:xfrm>
            <a:off x="2699792" y="565225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B8772167-8957-4933-942C-CF4B540D5476}"/>
              </a:ext>
            </a:extLst>
          </p:cNvPr>
          <p:cNvCxnSpPr>
            <a:cxnSpLocks/>
            <a:stCxn id="252" idx="7"/>
            <a:endCxn id="253" idx="3"/>
          </p:cNvCxnSpPr>
          <p:nvPr/>
        </p:nvCxnSpPr>
        <p:spPr>
          <a:xfrm flipV="1">
            <a:off x="1073435" y="4862866"/>
            <a:ext cx="588418" cy="336507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ADC0CBC3-B848-4050-809F-0BB37F64CD0C}"/>
              </a:ext>
            </a:extLst>
          </p:cNvPr>
          <p:cNvCxnSpPr>
            <a:cxnSpLocks/>
            <a:stCxn id="252" idx="5"/>
            <a:endCxn id="255" idx="1"/>
          </p:cNvCxnSpPr>
          <p:nvPr/>
        </p:nvCxnSpPr>
        <p:spPr>
          <a:xfrm>
            <a:off x="1073435" y="5403043"/>
            <a:ext cx="588418" cy="29139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E190A378-3251-419E-907F-895F44AD8643}"/>
              </a:ext>
            </a:extLst>
          </p:cNvPr>
          <p:cNvCxnSpPr>
            <a:cxnSpLocks/>
            <a:stCxn id="253" idx="6"/>
            <a:endCxn id="254" idx="2"/>
          </p:cNvCxnSpPr>
          <p:nvPr/>
        </p:nvCxnSpPr>
        <p:spPr>
          <a:xfrm>
            <a:off x="1907704" y="4761031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4A7DD2FD-FC48-48F5-99F6-C78A3C74AC4C}"/>
              </a:ext>
            </a:extLst>
          </p:cNvPr>
          <p:cNvCxnSpPr>
            <a:cxnSpLocks/>
            <a:stCxn id="255" idx="6"/>
            <a:endCxn id="256" idx="2"/>
          </p:cNvCxnSpPr>
          <p:nvPr/>
        </p:nvCxnSpPr>
        <p:spPr>
          <a:xfrm>
            <a:off x="1907704" y="5796274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四角形: 1 つの角を切り取り 1 つの角を丸める 260">
            <a:extLst>
              <a:ext uri="{FF2B5EF4-FFF2-40B4-BE49-F238E27FC236}">
                <a16:creationId xmlns:a16="http://schemas.microsoft.com/office/drawing/2014/main" id="{35927763-17AC-4A26-90C2-8A1B74D72BF7}"/>
              </a:ext>
            </a:extLst>
          </p:cNvPr>
          <p:cNvSpPr/>
          <p:nvPr/>
        </p:nvSpPr>
        <p:spPr>
          <a:xfrm>
            <a:off x="4663043" y="4563416"/>
            <a:ext cx="990600" cy="387191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main</a:t>
            </a:r>
            <a:endParaRPr kumimoji="1" lang="ja-JP" altLang="en-US" dirty="0"/>
          </a:p>
        </p:txBody>
      </p:sp>
      <p:sp>
        <p:nvSpPr>
          <p:cNvPr id="262" name="四角形: 1 つの角を切り取り 1 つの角を丸める 261">
            <a:extLst>
              <a:ext uri="{FF2B5EF4-FFF2-40B4-BE49-F238E27FC236}">
                <a16:creationId xmlns:a16="http://schemas.microsoft.com/office/drawing/2014/main" id="{C987F1C0-5097-4BB6-8CD1-5A7BC1AD4B26}"/>
              </a:ext>
            </a:extLst>
          </p:cNvPr>
          <p:cNvSpPr/>
          <p:nvPr/>
        </p:nvSpPr>
        <p:spPr>
          <a:xfrm>
            <a:off x="3543300" y="5598679"/>
            <a:ext cx="990600" cy="387191"/>
          </a:xfrm>
          <a:prstGeom prst="snip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263" name="直線矢印コネクタ 262">
            <a:extLst>
              <a:ext uri="{FF2B5EF4-FFF2-40B4-BE49-F238E27FC236}">
                <a16:creationId xmlns:a16="http://schemas.microsoft.com/office/drawing/2014/main" id="{D2D59348-3285-42A1-A57E-71FCAFEA5DCD}"/>
              </a:ext>
            </a:extLst>
          </p:cNvPr>
          <p:cNvCxnSpPr>
            <a:cxnSpLocks/>
            <a:stCxn id="261" idx="2"/>
          </p:cNvCxnSpPr>
          <p:nvPr/>
        </p:nvCxnSpPr>
        <p:spPr>
          <a:xfrm flipH="1">
            <a:off x="4130427" y="4757012"/>
            <a:ext cx="532616" cy="401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直線矢印コネクタ 263">
            <a:extLst>
              <a:ext uri="{FF2B5EF4-FFF2-40B4-BE49-F238E27FC236}">
                <a16:creationId xmlns:a16="http://schemas.microsoft.com/office/drawing/2014/main" id="{EC39B0C6-16ED-4CE9-84D8-889E608F484C}"/>
              </a:ext>
            </a:extLst>
          </p:cNvPr>
          <p:cNvCxnSpPr>
            <a:stCxn id="262" idx="2"/>
            <a:endCxn id="256" idx="6"/>
          </p:cNvCxnSpPr>
          <p:nvPr/>
        </p:nvCxnSpPr>
        <p:spPr>
          <a:xfrm flipH="1">
            <a:off x="2987824" y="5792275"/>
            <a:ext cx="555476" cy="399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6" name="直線矢印コネクタ 265">
            <a:extLst>
              <a:ext uri="{FF2B5EF4-FFF2-40B4-BE49-F238E27FC236}">
                <a16:creationId xmlns:a16="http://schemas.microsoft.com/office/drawing/2014/main" id="{ECAE068D-2199-47BE-9468-C002309F1C8E}"/>
              </a:ext>
            </a:extLst>
          </p:cNvPr>
          <p:cNvCxnSpPr>
            <a:cxnSpLocks/>
            <a:endCxn id="261" idx="3"/>
          </p:cNvCxnSpPr>
          <p:nvPr/>
        </p:nvCxnSpPr>
        <p:spPr>
          <a:xfrm>
            <a:off x="5158343" y="4150269"/>
            <a:ext cx="0" cy="413147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7" name="グループ化 266">
            <a:extLst>
              <a:ext uri="{FF2B5EF4-FFF2-40B4-BE49-F238E27FC236}">
                <a16:creationId xmlns:a16="http://schemas.microsoft.com/office/drawing/2014/main" id="{D23E7F75-4164-42EE-8B6A-92F737772313}"/>
              </a:ext>
            </a:extLst>
          </p:cNvPr>
          <p:cNvGrpSpPr/>
          <p:nvPr/>
        </p:nvGrpSpPr>
        <p:grpSpPr>
          <a:xfrm>
            <a:off x="179512" y="4950607"/>
            <a:ext cx="590989" cy="423728"/>
            <a:chOff x="3131840" y="2996953"/>
            <a:chExt cx="3600400" cy="2581419"/>
          </a:xfrm>
        </p:grpSpPr>
        <p:sp>
          <p:nvSpPr>
            <p:cNvPr id="268" name="正方形/長方形 267">
              <a:extLst>
                <a:ext uri="{FF2B5EF4-FFF2-40B4-BE49-F238E27FC236}">
                  <a16:creationId xmlns:a16="http://schemas.microsoft.com/office/drawing/2014/main" id="{55E9A82B-E00A-475D-B488-FD6BB14E4EEA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69" name="直角三角形 268">
              <a:extLst>
                <a:ext uri="{FF2B5EF4-FFF2-40B4-BE49-F238E27FC236}">
                  <a16:creationId xmlns:a16="http://schemas.microsoft.com/office/drawing/2014/main" id="{5D22CBE9-B164-4CFE-AC0F-C8B9B4AC2EA8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70" name="直角三角形 269">
              <a:extLst>
                <a:ext uri="{FF2B5EF4-FFF2-40B4-BE49-F238E27FC236}">
                  <a16:creationId xmlns:a16="http://schemas.microsoft.com/office/drawing/2014/main" id="{1B801E76-2115-4077-94A3-7ADAE60DF548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271" name="グループ化 270">
            <a:extLst>
              <a:ext uri="{FF2B5EF4-FFF2-40B4-BE49-F238E27FC236}">
                <a16:creationId xmlns:a16="http://schemas.microsoft.com/office/drawing/2014/main" id="{CD4C1F1D-51E4-4A72-A044-F1CF78A6D8F7}"/>
              </a:ext>
            </a:extLst>
          </p:cNvPr>
          <p:cNvGrpSpPr/>
          <p:nvPr/>
        </p:nvGrpSpPr>
        <p:grpSpPr>
          <a:xfrm>
            <a:off x="1460731" y="4093973"/>
            <a:ext cx="590989" cy="423728"/>
            <a:chOff x="3131840" y="2996953"/>
            <a:chExt cx="3600400" cy="2581419"/>
          </a:xfrm>
        </p:grpSpPr>
        <p:sp>
          <p:nvSpPr>
            <p:cNvPr id="272" name="正方形/長方形 271">
              <a:extLst>
                <a:ext uri="{FF2B5EF4-FFF2-40B4-BE49-F238E27FC236}">
                  <a16:creationId xmlns:a16="http://schemas.microsoft.com/office/drawing/2014/main" id="{887E888E-8F7F-4A55-8A07-D3A35659EBFA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73" name="直角三角形 272">
              <a:extLst>
                <a:ext uri="{FF2B5EF4-FFF2-40B4-BE49-F238E27FC236}">
                  <a16:creationId xmlns:a16="http://schemas.microsoft.com/office/drawing/2014/main" id="{94CA9567-19A6-4FF8-8442-639BEFF7B75A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74" name="直角三角形 273">
              <a:extLst>
                <a:ext uri="{FF2B5EF4-FFF2-40B4-BE49-F238E27FC236}">
                  <a16:creationId xmlns:a16="http://schemas.microsoft.com/office/drawing/2014/main" id="{CABB8E09-2ABC-46EC-9A36-2B074BC86826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75" name="直角三角形 274">
              <a:extLst>
                <a:ext uri="{FF2B5EF4-FFF2-40B4-BE49-F238E27FC236}">
                  <a16:creationId xmlns:a16="http://schemas.microsoft.com/office/drawing/2014/main" id="{9134ED88-4FCA-4C23-AA7A-14C0E916F9EA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276" name="グループ化 275">
            <a:extLst>
              <a:ext uri="{FF2B5EF4-FFF2-40B4-BE49-F238E27FC236}">
                <a16:creationId xmlns:a16="http://schemas.microsoft.com/office/drawing/2014/main" id="{8AD3A3A3-B36D-47F9-A1B3-03F5C216310C}"/>
              </a:ext>
            </a:extLst>
          </p:cNvPr>
          <p:cNvGrpSpPr/>
          <p:nvPr/>
        </p:nvGrpSpPr>
        <p:grpSpPr>
          <a:xfrm>
            <a:off x="2555776" y="3798479"/>
            <a:ext cx="590989" cy="719223"/>
            <a:chOff x="3131840" y="1196753"/>
            <a:chExt cx="3600400" cy="4381619"/>
          </a:xfrm>
        </p:grpSpPr>
        <p:sp>
          <p:nvSpPr>
            <p:cNvPr id="277" name="正方形/長方形 276">
              <a:extLst>
                <a:ext uri="{FF2B5EF4-FFF2-40B4-BE49-F238E27FC236}">
                  <a16:creationId xmlns:a16="http://schemas.microsoft.com/office/drawing/2014/main" id="{56FCA372-2AAE-4827-8FCD-51FD50D08683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78" name="直角三角形 277">
              <a:extLst>
                <a:ext uri="{FF2B5EF4-FFF2-40B4-BE49-F238E27FC236}">
                  <a16:creationId xmlns:a16="http://schemas.microsoft.com/office/drawing/2014/main" id="{BBB23B1B-5CB8-4209-BE3E-B8E2CC3FAAF6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79" name="直角三角形 278">
              <a:extLst>
                <a:ext uri="{FF2B5EF4-FFF2-40B4-BE49-F238E27FC236}">
                  <a16:creationId xmlns:a16="http://schemas.microsoft.com/office/drawing/2014/main" id="{485C063B-B25A-46B3-A782-AFCA5357D5E2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80" name="直角三角形 279">
              <a:extLst>
                <a:ext uri="{FF2B5EF4-FFF2-40B4-BE49-F238E27FC236}">
                  <a16:creationId xmlns:a16="http://schemas.microsoft.com/office/drawing/2014/main" id="{1E698D7F-86FB-4EFC-8A84-FDB4601EE18B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81" name="正方形/長方形 280">
              <a:extLst>
                <a:ext uri="{FF2B5EF4-FFF2-40B4-BE49-F238E27FC236}">
                  <a16:creationId xmlns:a16="http://schemas.microsoft.com/office/drawing/2014/main" id="{D9329689-4805-418D-A983-BA0705B82F0F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282" name="グループ化 281">
            <a:extLst>
              <a:ext uri="{FF2B5EF4-FFF2-40B4-BE49-F238E27FC236}">
                <a16:creationId xmlns:a16="http://schemas.microsoft.com/office/drawing/2014/main" id="{35963462-2773-49AD-B6AE-34ED7E114F81}"/>
              </a:ext>
            </a:extLst>
          </p:cNvPr>
          <p:cNvGrpSpPr/>
          <p:nvPr/>
        </p:nvGrpSpPr>
        <p:grpSpPr>
          <a:xfrm>
            <a:off x="1475656" y="6326222"/>
            <a:ext cx="590989" cy="423728"/>
            <a:chOff x="3131840" y="2996953"/>
            <a:chExt cx="3600400" cy="2581419"/>
          </a:xfrm>
        </p:grpSpPr>
        <p:sp>
          <p:nvSpPr>
            <p:cNvPr id="283" name="正方形/長方形 282">
              <a:extLst>
                <a:ext uri="{FF2B5EF4-FFF2-40B4-BE49-F238E27FC236}">
                  <a16:creationId xmlns:a16="http://schemas.microsoft.com/office/drawing/2014/main" id="{7977A3DF-F846-4823-A8E2-FBDFECA88EEA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84" name="直角三角形 283">
              <a:extLst>
                <a:ext uri="{FF2B5EF4-FFF2-40B4-BE49-F238E27FC236}">
                  <a16:creationId xmlns:a16="http://schemas.microsoft.com/office/drawing/2014/main" id="{E03EBB6A-8861-4D21-B4BF-328BB4475D85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85" name="直角三角形 284">
              <a:extLst>
                <a:ext uri="{FF2B5EF4-FFF2-40B4-BE49-F238E27FC236}">
                  <a16:creationId xmlns:a16="http://schemas.microsoft.com/office/drawing/2014/main" id="{6E8EBFAB-567D-4D9B-A5FD-AAC85ED529A9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86" name="直角三角形 285">
              <a:extLst>
                <a:ext uri="{FF2B5EF4-FFF2-40B4-BE49-F238E27FC236}">
                  <a16:creationId xmlns:a16="http://schemas.microsoft.com/office/drawing/2014/main" id="{1E43C3E8-1163-48A0-9992-A52C092B3B32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287" name="グループ化 286">
            <a:extLst>
              <a:ext uri="{FF2B5EF4-FFF2-40B4-BE49-F238E27FC236}">
                <a16:creationId xmlns:a16="http://schemas.microsoft.com/office/drawing/2014/main" id="{F304F160-A85C-424C-ADD2-0F65FCC1DFCC}"/>
              </a:ext>
            </a:extLst>
          </p:cNvPr>
          <p:cNvGrpSpPr/>
          <p:nvPr/>
        </p:nvGrpSpPr>
        <p:grpSpPr>
          <a:xfrm>
            <a:off x="2570701" y="6030727"/>
            <a:ext cx="590989" cy="719223"/>
            <a:chOff x="3131839" y="1196752"/>
            <a:chExt cx="3600401" cy="4381620"/>
          </a:xfrm>
        </p:grpSpPr>
        <p:sp>
          <p:nvSpPr>
            <p:cNvPr id="288" name="正方形/長方形 287">
              <a:extLst>
                <a:ext uri="{FF2B5EF4-FFF2-40B4-BE49-F238E27FC236}">
                  <a16:creationId xmlns:a16="http://schemas.microsoft.com/office/drawing/2014/main" id="{D1A00485-4041-4231-9191-954FE9CD95F7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89" name="直角三角形 288">
              <a:extLst>
                <a:ext uri="{FF2B5EF4-FFF2-40B4-BE49-F238E27FC236}">
                  <a16:creationId xmlns:a16="http://schemas.microsoft.com/office/drawing/2014/main" id="{7D20D3A6-CAA4-4E69-B4F0-B051D21B33DD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90" name="直角三角形 289">
              <a:extLst>
                <a:ext uri="{FF2B5EF4-FFF2-40B4-BE49-F238E27FC236}">
                  <a16:creationId xmlns:a16="http://schemas.microsoft.com/office/drawing/2014/main" id="{0EE159E4-71BB-4980-A9A8-10748601F2A2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91" name="直角三角形 290">
              <a:extLst>
                <a:ext uri="{FF2B5EF4-FFF2-40B4-BE49-F238E27FC236}">
                  <a16:creationId xmlns:a16="http://schemas.microsoft.com/office/drawing/2014/main" id="{17C81FBB-1A8F-4140-8916-A29B466ADA9E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92" name="正方形/長方形 291">
              <a:extLst>
                <a:ext uri="{FF2B5EF4-FFF2-40B4-BE49-F238E27FC236}">
                  <a16:creationId xmlns:a16="http://schemas.microsoft.com/office/drawing/2014/main" id="{A28EE49E-E349-4ED1-A60C-45AA32FE0B9D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293" name="正方形/長方形 292">
            <a:extLst>
              <a:ext uri="{FF2B5EF4-FFF2-40B4-BE49-F238E27FC236}">
                <a16:creationId xmlns:a16="http://schemas.microsoft.com/office/drawing/2014/main" id="{35E62062-EC21-4D84-8AD6-5B973E3AB605}"/>
              </a:ext>
            </a:extLst>
          </p:cNvPr>
          <p:cNvSpPr/>
          <p:nvPr/>
        </p:nvSpPr>
        <p:spPr>
          <a:xfrm>
            <a:off x="4693523" y="3779748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sp>
        <p:nvSpPr>
          <p:cNvPr id="294" name="楕円 4">
            <a:extLst>
              <a:ext uri="{FF2B5EF4-FFF2-40B4-BE49-F238E27FC236}">
                <a16:creationId xmlns:a16="http://schemas.microsoft.com/office/drawing/2014/main" id="{379EE086-0195-4246-8097-454E1794ACE2}"/>
              </a:ext>
            </a:extLst>
          </p:cNvPr>
          <p:cNvSpPr/>
          <p:nvPr/>
        </p:nvSpPr>
        <p:spPr>
          <a:xfrm>
            <a:off x="3789437" y="4609703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5" name="直線コネクタ 294">
            <a:extLst>
              <a:ext uri="{FF2B5EF4-FFF2-40B4-BE49-F238E27FC236}">
                <a16:creationId xmlns:a16="http://schemas.microsoft.com/office/drawing/2014/main" id="{0BAE2D93-E69F-4247-80C0-30446349E5C1}"/>
              </a:ext>
            </a:extLst>
          </p:cNvPr>
          <p:cNvCxnSpPr>
            <a:cxnSpLocks/>
          </p:cNvCxnSpPr>
          <p:nvPr/>
        </p:nvCxnSpPr>
        <p:spPr>
          <a:xfrm>
            <a:off x="2987824" y="4753719"/>
            <a:ext cx="79208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コネクタ 297">
            <a:extLst>
              <a:ext uri="{FF2B5EF4-FFF2-40B4-BE49-F238E27FC236}">
                <a16:creationId xmlns:a16="http://schemas.microsoft.com/office/drawing/2014/main" id="{35476772-29CF-4128-92B3-1FA5F2E43613}"/>
              </a:ext>
            </a:extLst>
          </p:cNvPr>
          <p:cNvCxnSpPr>
            <a:cxnSpLocks/>
            <a:stCxn id="256" idx="7"/>
            <a:endCxn id="294" idx="3"/>
          </p:cNvCxnSpPr>
          <p:nvPr/>
        </p:nvCxnSpPr>
        <p:spPr>
          <a:xfrm flipV="1">
            <a:off x="2945643" y="4855554"/>
            <a:ext cx="885975" cy="838885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テキスト ボックス 300">
            <a:extLst>
              <a:ext uri="{FF2B5EF4-FFF2-40B4-BE49-F238E27FC236}">
                <a16:creationId xmlns:a16="http://schemas.microsoft.com/office/drawing/2014/main" id="{C52DA048-4A60-409D-A7E9-FF5718AF44AB}"/>
              </a:ext>
            </a:extLst>
          </p:cNvPr>
          <p:cNvSpPr txBox="1"/>
          <p:nvPr/>
        </p:nvSpPr>
        <p:spPr>
          <a:xfrm>
            <a:off x="4283968" y="2996952"/>
            <a:ext cx="2592288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merge feature</a:t>
            </a:r>
          </a:p>
        </p:txBody>
      </p:sp>
      <p:sp>
        <p:nvSpPr>
          <p:cNvPr id="302" name="矢印: 下 301">
            <a:extLst>
              <a:ext uri="{FF2B5EF4-FFF2-40B4-BE49-F238E27FC236}">
                <a16:creationId xmlns:a16="http://schemas.microsoft.com/office/drawing/2014/main" id="{79C364FF-03FE-4D5B-81BA-230AD86FF356}"/>
              </a:ext>
            </a:extLst>
          </p:cNvPr>
          <p:cNvSpPr/>
          <p:nvPr/>
        </p:nvSpPr>
        <p:spPr>
          <a:xfrm>
            <a:off x="3635896" y="2924944"/>
            <a:ext cx="504056" cy="54636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488893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00F3318-B9A9-4D07-8C0C-ADC0571878E1}"/>
              </a:ext>
            </a:extLst>
          </p:cNvPr>
          <p:cNvGrpSpPr/>
          <p:nvPr/>
        </p:nvGrpSpPr>
        <p:grpSpPr>
          <a:xfrm>
            <a:off x="3995936" y="332656"/>
            <a:ext cx="590989" cy="719223"/>
            <a:chOff x="3131839" y="1196752"/>
            <a:chExt cx="3600401" cy="4381620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F1F3AAEB-2F44-4D28-80B2-FFF7A7877E45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" name="直角三角形 3">
              <a:extLst>
                <a:ext uri="{FF2B5EF4-FFF2-40B4-BE49-F238E27FC236}">
                  <a16:creationId xmlns:a16="http://schemas.microsoft.com/office/drawing/2014/main" id="{2B783C09-CB10-4418-A4AD-7444F6C3BF91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71627ECC-F335-4004-A940-69F098F242AB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93EA8B91-BEFB-4CED-AD7E-01A092E6BC0C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7" name="直角三角形 6">
              <a:extLst>
                <a:ext uri="{FF2B5EF4-FFF2-40B4-BE49-F238E27FC236}">
                  <a16:creationId xmlns:a16="http://schemas.microsoft.com/office/drawing/2014/main" id="{8AF615AF-712B-48CF-B67E-4C4038FC1BFC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53325F4B-B8A2-4911-A6EB-428E456BA7E5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0C2BA7A6-B58F-4417-B970-AED430B36A46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10" name="楕円 4">
            <a:extLst>
              <a:ext uri="{FF2B5EF4-FFF2-40B4-BE49-F238E27FC236}">
                <a16:creationId xmlns:a16="http://schemas.microsoft.com/office/drawing/2014/main" id="{64712D39-C9D9-40C8-BDBD-4255731635AC}"/>
              </a:ext>
            </a:extLst>
          </p:cNvPr>
          <p:cNvSpPr/>
          <p:nvPr/>
        </p:nvSpPr>
        <p:spPr>
          <a:xfrm>
            <a:off x="1835696" y="115119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4">
            <a:extLst>
              <a:ext uri="{FF2B5EF4-FFF2-40B4-BE49-F238E27FC236}">
                <a16:creationId xmlns:a16="http://schemas.microsoft.com/office/drawing/2014/main" id="{29154D03-4F18-4ADC-8CD7-D1D095C7C1B5}"/>
              </a:ext>
            </a:extLst>
          </p:cNvPr>
          <p:cNvSpPr/>
          <p:nvPr/>
        </p:nvSpPr>
        <p:spPr>
          <a:xfrm>
            <a:off x="1835696" y="298796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1 つの角を切り取り 1 つの角を丸める 11">
            <a:extLst>
              <a:ext uri="{FF2B5EF4-FFF2-40B4-BE49-F238E27FC236}">
                <a16:creationId xmlns:a16="http://schemas.microsoft.com/office/drawing/2014/main" id="{88C90497-DEE7-445B-8B91-9D92DC2E7CE8}"/>
              </a:ext>
            </a:extLst>
          </p:cNvPr>
          <p:cNvSpPr/>
          <p:nvPr/>
        </p:nvSpPr>
        <p:spPr>
          <a:xfrm>
            <a:off x="5021560" y="1908412"/>
            <a:ext cx="990600" cy="387191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main</a:t>
            </a:r>
            <a:endParaRPr kumimoji="1" lang="ja-JP" altLang="en-US" dirty="0"/>
          </a:p>
        </p:txBody>
      </p:sp>
      <p:sp>
        <p:nvSpPr>
          <p:cNvPr id="13" name="四角形: 1 つの角を切り取り 1 つの角を丸める 12">
            <a:extLst>
              <a:ext uri="{FF2B5EF4-FFF2-40B4-BE49-F238E27FC236}">
                <a16:creationId xmlns:a16="http://schemas.microsoft.com/office/drawing/2014/main" id="{A11D810F-225A-4D61-947B-446223A017A0}"/>
              </a:ext>
            </a:extLst>
          </p:cNvPr>
          <p:cNvSpPr/>
          <p:nvPr/>
        </p:nvSpPr>
        <p:spPr>
          <a:xfrm>
            <a:off x="467544" y="2938382"/>
            <a:ext cx="990600" cy="387191"/>
          </a:xfrm>
          <a:prstGeom prst="snip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BA5675F-9F44-4DF4-98D4-904DFB9551BD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4488944" y="2102008"/>
            <a:ext cx="532616" cy="401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BFFCC1B1-3AB7-4D6B-BE9A-493333E9866A}"/>
              </a:ext>
            </a:extLst>
          </p:cNvPr>
          <p:cNvCxnSpPr>
            <a:cxnSpLocks/>
            <a:stCxn id="13" idx="0"/>
            <a:endCxn id="11" idx="2"/>
          </p:cNvCxnSpPr>
          <p:nvPr/>
        </p:nvCxnSpPr>
        <p:spPr>
          <a:xfrm>
            <a:off x="1458144" y="3131978"/>
            <a:ext cx="377552" cy="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072F8F2F-E329-426A-A325-6A75D0C0E782}"/>
              </a:ext>
            </a:extLst>
          </p:cNvPr>
          <p:cNvCxnSpPr>
            <a:cxnSpLocks/>
            <a:endCxn id="12" idx="3"/>
          </p:cNvCxnSpPr>
          <p:nvPr/>
        </p:nvCxnSpPr>
        <p:spPr>
          <a:xfrm>
            <a:off x="5516860" y="1495265"/>
            <a:ext cx="0" cy="413147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F3864F7C-EA09-4F89-8AD9-96E0317CE55F}"/>
              </a:ext>
            </a:extLst>
          </p:cNvPr>
          <p:cNvGrpSpPr/>
          <p:nvPr/>
        </p:nvGrpSpPr>
        <p:grpSpPr>
          <a:xfrm>
            <a:off x="1691680" y="332656"/>
            <a:ext cx="590989" cy="719223"/>
            <a:chOff x="3131840" y="1196753"/>
            <a:chExt cx="3600400" cy="4381619"/>
          </a:xfrm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F19D1FDC-D748-4BF1-AE4D-668D9892B981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679DCF38-C0DA-4A28-A238-DBE609C18891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0" name="直角三角形 19">
              <a:extLst>
                <a:ext uri="{FF2B5EF4-FFF2-40B4-BE49-F238E27FC236}">
                  <a16:creationId xmlns:a16="http://schemas.microsoft.com/office/drawing/2014/main" id="{7A2F6E0C-DDD5-422E-8774-32181599CFEC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1" name="直角三角形 20">
              <a:extLst>
                <a:ext uri="{FF2B5EF4-FFF2-40B4-BE49-F238E27FC236}">
                  <a16:creationId xmlns:a16="http://schemas.microsoft.com/office/drawing/2014/main" id="{85E8C700-E244-4DF0-89C7-853BECB58B5B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AD273D58-0DED-4234-ADF3-E6E29005C49A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79486943-FC9D-45A2-831C-76CA0B4A19E4}"/>
              </a:ext>
            </a:extLst>
          </p:cNvPr>
          <p:cNvGrpSpPr/>
          <p:nvPr/>
        </p:nvGrpSpPr>
        <p:grpSpPr>
          <a:xfrm>
            <a:off x="1706605" y="3366431"/>
            <a:ext cx="590989" cy="719223"/>
            <a:chOff x="3131839" y="1196752"/>
            <a:chExt cx="3600401" cy="4381620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DBAF736C-765E-466B-BF5E-025A2FFA190C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5" name="直角三角形 24">
              <a:extLst>
                <a:ext uri="{FF2B5EF4-FFF2-40B4-BE49-F238E27FC236}">
                  <a16:creationId xmlns:a16="http://schemas.microsoft.com/office/drawing/2014/main" id="{138C9F27-3465-4CDD-A6D7-4502149FC729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6" name="直角三角形 25">
              <a:extLst>
                <a:ext uri="{FF2B5EF4-FFF2-40B4-BE49-F238E27FC236}">
                  <a16:creationId xmlns:a16="http://schemas.microsoft.com/office/drawing/2014/main" id="{C367B68F-8417-4AB0-9DE4-4647637FF146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7" name="直角三角形 26">
              <a:extLst>
                <a:ext uri="{FF2B5EF4-FFF2-40B4-BE49-F238E27FC236}">
                  <a16:creationId xmlns:a16="http://schemas.microsoft.com/office/drawing/2014/main" id="{6EFB7BFD-24F9-4BA1-8566-DA50B9026ADE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E3F9C21E-722B-4B03-8063-E94931037B07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4C797546-4A1B-4F8D-9DC7-84545AEAF95A}"/>
              </a:ext>
            </a:extLst>
          </p:cNvPr>
          <p:cNvSpPr/>
          <p:nvPr/>
        </p:nvSpPr>
        <p:spPr>
          <a:xfrm>
            <a:off x="5052040" y="1124744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sp>
        <p:nvSpPr>
          <p:cNvPr id="30" name="楕円 4">
            <a:extLst>
              <a:ext uri="{FF2B5EF4-FFF2-40B4-BE49-F238E27FC236}">
                <a16:creationId xmlns:a16="http://schemas.microsoft.com/office/drawing/2014/main" id="{E9D26B4D-4D1A-49ED-8E1A-475647B71196}"/>
              </a:ext>
            </a:extLst>
          </p:cNvPr>
          <p:cNvSpPr/>
          <p:nvPr/>
        </p:nvSpPr>
        <p:spPr>
          <a:xfrm>
            <a:off x="4147954" y="1954699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5228EE1-F7FB-4683-8E24-89BB08DDAE57}"/>
              </a:ext>
            </a:extLst>
          </p:cNvPr>
          <p:cNvCxnSpPr>
            <a:cxnSpLocks/>
            <a:stCxn id="10" idx="5"/>
            <a:endCxn id="30" idx="1"/>
          </p:cNvCxnSpPr>
          <p:nvPr/>
        </p:nvCxnSpPr>
        <p:spPr>
          <a:xfrm>
            <a:off x="2081547" y="1397043"/>
            <a:ext cx="2108588" cy="599837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6054A768-CDED-452B-9F94-AC1B423C3B34}"/>
              </a:ext>
            </a:extLst>
          </p:cNvPr>
          <p:cNvCxnSpPr>
            <a:cxnSpLocks/>
            <a:stCxn id="11" idx="7"/>
            <a:endCxn id="30" idx="3"/>
          </p:cNvCxnSpPr>
          <p:nvPr/>
        </p:nvCxnSpPr>
        <p:spPr>
          <a:xfrm flipV="1">
            <a:off x="2081547" y="2200550"/>
            <a:ext cx="2108588" cy="829593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B7803799-BD0D-48FD-9193-FA7D4A1E3904}"/>
              </a:ext>
            </a:extLst>
          </p:cNvPr>
          <p:cNvGrpSpPr/>
          <p:nvPr/>
        </p:nvGrpSpPr>
        <p:grpSpPr>
          <a:xfrm>
            <a:off x="3995936" y="3356992"/>
            <a:ext cx="590989" cy="719223"/>
            <a:chOff x="3131839" y="1196752"/>
            <a:chExt cx="3600401" cy="4381620"/>
          </a:xfrm>
        </p:grpSpPr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BDA7FD88-08A6-4D82-8C74-674D1EA4BFDD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0" name="直角三角形 39">
              <a:extLst>
                <a:ext uri="{FF2B5EF4-FFF2-40B4-BE49-F238E27FC236}">
                  <a16:creationId xmlns:a16="http://schemas.microsoft.com/office/drawing/2014/main" id="{957C2AC8-05F6-4F86-AC38-6B8650C47C02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1" name="直角三角形 40">
              <a:extLst>
                <a:ext uri="{FF2B5EF4-FFF2-40B4-BE49-F238E27FC236}">
                  <a16:creationId xmlns:a16="http://schemas.microsoft.com/office/drawing/2014/main" id="{0C6FF64E-5899-427F-804E-69668BDD3D38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2" name="直角三角形 41">
              <a:extLst>
                <a:ext uri="{FF2B5EF4-FFF2-40B4-BE49-F238E27FC236}">
                  <a16:creationId xmlns:a16="http://schemas.microsoft.com/office/drawing/2014/main" id="{026464A0-FCC8-47E3-A1AD-7622107CF6B6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3" name="直角三角形 42">
              <a:extLst>
                <a:ext uri="{FF2B5EF4-FFF2-40B4-BE49-F238E27FC236}">
                  <a16:creationId xmlns:a16="http://schemas.microsoft.com/office/drawing/2014/main" id="{78C6AB2E-8F15-4C7B-A28A-A70FEA53A96A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45300A9B-F2CA-45BD-8B75-42478176EEF3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BE0C7D68-8D28-481B-BA51-1BF0CC549F52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50" name="直角三角形 49">
            <a:extLst>
              <a:ext uri="{FF2B5EF4-FFF2-40B4-BE49-F238E27FC236}">
                <a16:creationId xmlns:a16="http://schemas.microsoft.com/office/drawing/2014/main" id="{CAE06B9D-1AB6-451C-9E30-A4F71546A0A2}"/>
              </a:ext>
            </a:extLst>
          </p:cNvPr>
          <p:cNvSpPr/>
          <p:nvPr/>
        </p:nvSpPr>
        <p:spPr>
          <a:xfrm rot="10800000">
            <a:off x="2987825" y="3652487"/>
            <a:ext cx="283675" cy="283675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712254D5-586F-4CA6-A3AF-50E698373D7D}"/>
              </a:ext>
            </a:extLst>
          </p:cNvPr>
          <p:cNvSpPr/>
          <p:nvPr/>
        </p:nvSpPr>
        <p:spPr>
          <a:xfrm>
            <a:off x="2987825" y="3356992"/>
            <a:ext cx="283675" cy="283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59" name="直角三角形 58">
            <a:extLst>
              <a:ext uri="{FF2B5EF4-FFF2-40B4-BE49-F238E27FC236}">
                <a16:creationId xmlns:a16="http://schemas.microsoft.com/office/drawing/2014/main" id="{3B1C1AFF-2AD6-4B8A-8579-484081BC1DFC}"/>
              </a:ext>
            </a:extLst>
          </p:cNvPr>
          <p:cNvSpPr/>
          <p:nvPr/>
        </p:nvSpPr>
        <p:spPr>
          <a:xfrm rot="10800000" flipH="1">
            <a:off x="2843808" y="628151"/>
            <a:ext cx="283675" cy="283675"/>
          </a:xfrm>
          <a:prstGeom prst="rt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612642E9-7FFB-4DD8-859B-DA3233270598}"/>
              </a:ext>
            </a:extLst>
          </p:cNvPr>
          <p:cNvSpPr/>
          <p:nvPr/>
        </p:nvSpPr>
        <p:spPr>
          <a:xfrm>
            <a:off x="2843808" y="332656"/>
            <a:ext cx="283675" cy="2836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45A6453-2811-4AEF-9BB6-CB09E8094D4A}"/>
              </a:ext>
            </a:extLst>
          </p:cNvPr>
          <p:cNvSpPr txBox="1"/>
          <p:nvPr/>
        </p:nvSpPr>
        <p:spPr>
          <a:xfrm>
            <a:off x="2339752" y="404664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+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E0E5949-4CFD-4D34-A482-87E7614FC310}"/>
              </a:ext>
            </a:extLst>
          </p:cNvPr>
          <p:cNvSpPr txBox="1"/>
          <p:nvPr/>
        </p:nvSpPr>
        <p:spPr>
          <a:xfrm>
            <a:off x="2339752" y="3429000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+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4219D034-E4BB-4571-98A9-00FA0540F7D6}"/>
              </a:ext>
            </a:extLst>
          </p:cNvPr>
          <p:cNvSpPr txBox="1"/>
          <p:nvPr/>
        </p:nvSpPr>
        <p:spPr>
          <a:xfrm>
            <a:off x="3491880" y="3429000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=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D79389FE-F319-427D-937D-92FCF618A477}"/>
              </a:ext>
            </a:extLst>
          </p:cNvPr>
          <p:cNvSpPr txBox="1"/>
          <p:nvPr/>
        </p:nvSpPr>
        <p:spPr>
          <a:xfrm>
            <a:off x="3491880" y="404664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=</a:t>
            </a:r>
          </a:p>
        </p:txBody>
      </p:sp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24CC8481-10B8-470D-824D-382A4945A9ED}"/>
              </a:ext>
            </a:extLst>
          </p:cNvPr>
          <p:cNvSpPr/>
          <p:nvPr/>
        </p:nvSpPr>
        <p:spPr>
          <a:xfrm>
            <a:off x="2339752" y="3140968"/>
            <a:ext cx="1152128" cy="100811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67" name="四角形: 角を丸くする 66">
            <a:extLst>
              <a:ext uri="{FF2B5EF4-FFF2-40B4-BE49-F238E27FC236}">
                <a16:creationId xmlns:a16="http://schemas.microsoft.com/office/drawing/2014/main" id="{B2EE43C7-5A45-457D-B0ED-614D9C5113C0}"/>
              </a:ext>
            </a:extLst>
          </p:cNvPr>
          <p:cNvSpPr/>
          <p:nvPr/>
        </p:nvSpPr>
        <p:spPr>
          <a:xfrm>
            <a:off x="2339752" y="188640"/>
            <a:ext cx="1152128" cy="100811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31BA62F2-A815-468D-A067-715FD5731A1F}"/>
              </a:ext>
            </a:extLst>
          </p:cNvPr>
          <p:cNvCxnSpPr>
            <a:stCxn id="67" idx="2"/>
          </p:cNvCxnSpPr>
          <p:nvPr/>
        </p:nvCxnSpPr>
        <p:spPr>
          <a:xfrm>
            <a:off x="2915816" y="1196752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989ECAAB-B2FB-4BA2-AA61-A526BBE863AB}"/>
              </a:ext>
            </a:extLst>
          </p:cNvPr>
          <p:cNvCxnSpPr>
            <a:stCxn id="66" idx="0"/>
          </p:cNvCxnSpPr>
          <p:nvPr/>
        </p:nvCxnSpPr>
        <p:spPr>
          <a:xfrm flipV="1">
            <a:off x="2915816" y="2780928"/>
            <a:ext cx="0" cy="3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393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DC4952D6-59EC-4EC3-8968-A321F98D34B2}"/>
              </a:ext>
            </a:extLst>
          </p:cNvPr>
          <p:cNvSpPr/>
          <p:nvPr/>
        </p:nvSpPr>
        <p:spPr>
          <a:xfrm>
            <a:off x="73596" y="3302696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9A515DB3-9455-436D-87C9-05AC75D7B1AC}"/>
              </a:ext>
            </a:extLst>
          </p:cNvPr>
          <p:cNvSpPr/>
          <p:nvPr/>
        </p:nvSpPr>
        <p:spPr>
          <a:xfrm>
            <a:off x="865684" y="257364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4">
            <a:extLst>
              <a:ext uri="{FF2B5EF4-FFF2-40B4-BE49-F238E27FC236}">
                <a16:creationId xmlns:a16="http://schemas.microsoft.com/office/drawing/2014/main" id="{3087F387-09FB-438B-9CAC-D114194D7EFE}"/>
              </a:ext>
            </a:extLst>
          </p:cNvPr>
          <p:cNvSpPr/>
          <p:nvPr/>
        </p:nvSpPr>
        <p:spPr>
          <a:xfrm>
            <a:off x="1945804" y="257364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387DBDDD-718F-4FAA-A2A3-5087CE3FFD41}"/>
              </a:ext>
            </a:extLst>
          </p:cNvPr>
          <p:cNvSpPr/>
          <p:nvPr/>
        </p:nvSpPr>
        <p:spPr>
          <a:xfrm>
            <a:off x="865684" y="3986635"/>
            <a:ext cx="288032" cy="2880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4">
            <a:extLst>
              <a:ext uri="{FF2B5EF4-FFF2-40B4-BE49-F238E27FC236}">
                <a16:creationId xmlns:a16="http://schemas.microsoft.com/office/drawing/2014/main" id="{A1145D5C-3A5A-4D73-9BDD-616952916DB5}"/>
              </a:ext>
            </a:extLst>
          </p:cNvPr>
          <p:cNvSpPr/>
          <p:nvPr/>
        </p:nvSpPr>
        <p:spPr>
          <a:xfrm>
            <a:off x="1945804" y="3986635"/>
            <a:ext cx="288032" cy="2880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757A5E1-213C-41B1-AD87-74201A6165BE}"/>
              </a:ext>
            </a:extLst>
          </p:cNvPr>
          <p:cNvCxnSpPr>
            <a:cxnSpLocks/>
            <a:stCxn id="2" idx="7"/>
            <a:endCxn id="3" idx="3"/>
          </p:cNvCxnSpPr>
          <p:nvPr/>
        </p:nvCxnSpPr>
        <p:spPr>
          <a:xfrm flipV="1">
            <a:off x="319447" y="2819497"/>
            <a:ext cx="588418" cy="52538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2A03C96-67EC-4515-AA0F-00BA439FD11E}"/>
              </a:ext>
            </a:extLst>
          </p:cNvPr>
          <p:cNvCxnSpPr>
            <a:cxnSpLocks/>
            <a:stCxn id="2" idx="5"/>
            <a:endCxn id="5" idx="1"/>
          </p:cNvCxnSpPr>
          <p:nvPr/>
        </p:nvCxnSpPr>
        <p:spPr>
          <a:xfrm>
            <a:off x="319447" y="3548547"/>
            <a:ext cx="588418" cy="480269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7A1313E-4C8F-4698-BB91-CD85BA8691E3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1153716" y="2717662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7E8DC77-2681-4D1E-98F7-F4196C87EA11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1153716" y="4130651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四角形: 1 つの角を切り取り 1 つの角を丸める 10">
            <a:extLst>
              <a:ext uri="{FF2B5EF4-FFF2-40B4-BE49-F238E27FC236}">
                <a16:creationId xmlns:a16="http://schemas.microsoft.com/office/drawing/2014/main" id="{11D9E0D7-B9FA-469A-A65F-D233B59641E4}"/>
              </a:ext>
            </a:extLst>
          </p:cNvPr>
          <p:cNvSpPr/>
          <p:nvPr/>
        </p:nvSpPr>
        <p:spPr>
          <a:xfrm>
            <a:off x="2766452" y="2520047"/>
            <a:ext cx="990600" cy="387191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main</a:t>
            </a:r>
            <a:endParaRPr kumimoji="1" lang="ja-JP" altLang="en-US" dirty="0"/>
          </a:p>
        </p:txBody>
      </p:sp>
      <p:sp>
        <p:nvSpPr>
          <p:cNvPr id="12" name="四角形: 1 つの角を切り取り 1 つの角を丸める 11">
            <a:extLst>
              <a:ext uri="{FF2B5EF4-FFF2-40B4-BE49-F238E27FC236}">
                <a16:creationId xmlns:a16="http://schemas.microsoft.com/office/drawing/2014/main" id="{D68D1CB0-915D-4F1F-8E0C-B55A00F90C86}"/>
              </a:ext>
            </a:extLst>
          </p:cNvPr>
          <p:cNvSpPr/>
          <p:nvPr/>
        </p:nvSpPr>
        <p:spPr>
          <a:xfrm>
            <a:off x="2789312" y="3933056"/>
            <a:ext cx="990600" cy="387191"/>
          </a:xfrm>
          <a:prstGeom prst="snip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E4168E9-BFC0-4529-B2F5-AD373D2A7007}"/>
              </a:ext>
            </a:extLst>
          </p:cNvPr>
          <p:cNvCxnSpPr>
            <a:stCxn id="11" idx="2"/>
            <a:endCxn id="4" idx="6"/>
          </p:cNvCxnSpPr>
          <p:nvPr/>
        </p:nvCxnSpPr>
        <p:spPr>
          <a:xfrm flipH="1">
            <a:off x="2233836" y="2713643"/>
            <a:ext cx="532616" cy="401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B97AA3B-4E26-4B24-A572-CACF9AAEC0C0}"/>
              </a:ext>
            </a:extLst>
          </p:cNvPr>
          <p:cNvCxnSpPr>
            <a:stCxn id="12" idx="2"/>
            <a:endCxn id="6" idx="6"/>
          </p:cNvCxnSpPr>
          <p:nvPr/>
        </p:nvCxnSpPr>
        <p:spPr>
          <a:xfrm flipH="1">
            <a:off x="2233836" y="4126652"/>
            <a:ext cx="555476" cy="399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543C5A8-B0D3-4092-824E-06940040C15C}"/>
              </a:ext>
            </a:extLst>
          </p:cNvPr>
          <p:cNvSpPr/>
          <p:nvPr/>
        </p:nvSpPr>
        <p:spPr>
          <a:xfrm>
            <a:off x="2809900" y="3140968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0CD056C7-5311-480E-9517-3C61167E8ACA}"/>
              </a:ext>
            </a:extLst>
          </p:cNvPr>
          <p:cNvCxnSpPr>
            <a:stCxn id="15" idx="2"/>
          </p:cNvCxnSpPr>
          <p:nvPr/>
        </p:nvCxnSpPr>
        <p:spPr>
          <a:xfrm>
            <a:off x="3289960" y="3510300"/>
            <a:ext cx="0" cy="413147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矢印: 下 16">
            <a:extLst>
              <a:ext uri="{FF2B5EF4-FFF2-40B4-BE49-F238E27FC236}">
                <a16:creationId xmlns:a16="http://schemas.microsoft.com/office/drawing/2014/main" id="{453192B7-2B7B-4291-AB92-2ED44CEF467A}"/>
              </a:ext>
            </a:extLst>
          </p:cNvPr>
          <p:cNvSpPr/>
          <p:nvPr/>
        </p:nvSpPr>
        <p:spPr>
          <a:xfrm rot="16200000">
            <a:off x="4322632" y="2687768"/>
            <a:ext cx="504056" cy="54636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8" name="楕円 4">
            <a:extLst>
              <a:ext uri="{FF2B5EF4-FFF2-40B4-BE49-F238E27FC236}">
                <a16:creationId xmlns:a16="http://schemas.microsoft.com/office/drawing/2014/main" id="{73181FD2-F0D9-482B-8CF4-284E1AA70A02}"/>
              </a:ext>
            </a:extLst>
          </p:cNvPr>
          <p:cNvSpPr/>
          <p:nvPr/>
        </p:nvSpPr>
        <p:spPr>
          <a:xfrm>
            <a:off x="4373488" y="3969197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4">
            <a:extLst>
              <a:ext uri="{FF2B5EF4-FFF2-40B4-BE49-F238E27FC236}">
                <a16:creationId xmlns:a16="http://schemas.microsoft.com/office/drawing/2014/main" id="{6F34FD7C-A03E-492C-A772-12F79D83E4FA}"/>
              </a:ext>
            </a:extLst>
          </p:cNvPr>
          <p:cNvSpPr/>
          <p:nvPr/>
        </p:nvSpPr>
        <p:spPr>
          <a:xfrm>
            <a:off x="5165576" y="322726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4">
            <a:extLst>
              <a:ext uri="{FF2B5EF4-FFF2-40B4-BE49-F238E27FC236}">
                <a16:creationId xmlns:a16="http://schemas.microsoft.com/office/drawing/2014/main" id="{C62C5EB1-BC11-4111-9AC1-C83150CB8ED0}"/>
              </a:ext>
            </a:extLst>
          </p:cNvPr>
          <p:cNvSpPr/>
          <p:nvPr/>
        </p:nvSpPr>
        <p:spPr>
          <a:xfrm>
            <a:off x="6245696" y="322726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9096E1D-3B28-4824-9F46-220AB88E5918}"/>
              </a:ext>
            </a:extLst>
          </p:cNvPr>
          <p:cNvCxnSpPr>
            <a:cxnSpLocks/>
            <a:stCxn id="18" idx="7"/>
            <a:endCxn id="19" idx="3"/>
          </p:cNvCxnSpPr>
          <p:nvPr/>
        </p:nvCxnSpPr>
        <p:spPr>
          <a:xfrm flipV="1">
            <a:off x="4619339" y="3473114"/>
            <a:ext cx="588418" cy="538264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5791EE93-46D8-4B72-A83B-60809A477D6C}"/>
              </a:ext>
            </a:extLst>
          </p:cNvPr>
          <p:cNvCxnSpPr>
            <a:cxnSpLocks/>
          </p:cNvCxnSpPr>
          <p:nvPr/>
        </p:nvCxnSpPr>
        <p:spPr>
          <a:xfrm>
            <a:off x="5453608" y="3371279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四角形: 1 つの角を切り取り 1 つの角を丸める 22">
            <a:extLst>
              <a:ext uri="{FF2B5EF4-FFF2-40B4-BE49-F238E27FC236}">
                <a16:creationId xmlns:a16="http://schemas.microsoft.com/office/drawing/2014/main" id="{8C764C86-0AE0-47AA-8A7C-4D197131191F}"/>
              </a:ext>
            </a:extLst>
          </p:cNvPr>
          <p:cNvSpPr/>
          <p:nvPr/>
        </p:nvSpPr>
        <p:spPr>
          <a:xfrm>
            <a:off x="5894412" y="2348880"/>
            <a:ext cx="990600" cy="387191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main</a:t>
            </a:r>
            <a:endParaRPr kumimoji="1" lang="ja-JP" altLang="en-US" dirty="0"/>
          </a:p>
        </p:txBody>
      </p:sp>
      <p:sp>
        <p:nvSpPr>
          <p:cNvPr id="24" name="四角形: 1 つの角を切り取り 1 つの角を丸める 23">
            <a:extLst>
              <a:ext uri="{FF2B5EF4-FFF2-40B4-BE49-F238E27FC236}">
                <a16:creationId xmlns:a16="http://schemas.microsoft.com/office/drawing/2014/main" id="{707C68C2-3C9B-4C38-857E-C17FB7509063}"/>
              </a:ext>
            </a:extLst>
          </p:cNvPr>
          <p:cNvSpPr/>
          <p:nvPr/>
        </p:nvSpPr>
        <p:spPr>
          <a:xfrm>
            <a:off x="8045896" y="2348880"/>
            <a:ext cx="990600" cy="387191"/>
          </a:xfrm>
          <a:prstGeom prst="snip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A3DFEC8D-5A4C-49C5-BBBC-958CABF1E27C}"/>
              </a:ext>
            </a:extLst>
          </p:cNvPr>
          <p:cNvCxnSpPr>
            <a:cxnSpLocks/>
            <a:stCxn id="23" idx="1"/>
            <a:endCxn id="20" idx="0"/>
          </p:cNvCxnSpPr>
          <p:nvPr/>
        </p:nvCxnSpPr>
        <p:spPr>
          <a:xfrm>
            <a:off x="6389712" y="2736071"/>
            <a:ext cx="0" cy="491192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EA1FC26-EF94-4D01-B134-0547290E5F7F}"/>
              </a:ext>
            </a:extLst>
          </p:cNvPr>
          <p:cNvSpPr/>
          <p:nvPr/>
        </p:nvSpPr>
        <p:spPr>
          <a:xfrm>
            <a:off x="8066484" y="1556792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0F442F90-BC94-4A6B-B168-31598570B8EE}"/>
              </a:ext>
            </a:extLst>
          </p:cNvPr>
          <p:cNvCxnSpPr>
            <a:stCxn id="26" idx="2"/>
          </p:cNvCxnSpPr>
          <p:nvPr/>
        </p:nvCxnSpPr>
        <p:spPr>
          <a:xfrm>
            <a:off x="8546544" y="1926124"/>
            <a:ext cx="0" cy="413147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楕円 4">
            <a:extLst>
              <a:ext uri="{FF2B5EF4-FFF2-40B4-BE49-F238E27FC236}">
                <a16:creationId xmlns:a16="http://schemas.microsoft.com/office/drawing/2014/main" id="{D44CCF76-35F3-4E93-9E62-D5B9327CFCE6}"/>
              </a:ext>
            </a:extLst>
          </p:cNvPr>
          <p:cNvSpPr/>
          <p:nvPr/>
        </p:nvSpPr>
        <p:spPr>
          <a:xfrm>
            <a:off x="7325816" y="3227263"/>
            <a:ext cx="288032" cy="2880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060ECAC7-A118-41CD-8B07-B147DFF5BD6C}"/>
              </a:ext>
            </a:extLst>
          </p:cNvPr>
          <p:cNvCxnSpPr>
            <a:cxnSpLocks/>
          </p:cNvCxnSpPr>
          <p:nvPr/>
        </p:nvCxnSpPr>
        <p:spPr>
          <a:xfrm>
            <a:off x="6533728" y="3370577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楕円 4">
            <a:extLst>
              <a:ext uri="{FF2B5EF4-FFF2-40B4-BE49-F238E27FC236}">
                <a16:creationId xmlns:a16="http://schemas.microsoft.com/office/drawing/2014/main" id="{7C685D5B-45B9-4B22-97FD-6E79D630C724}"/>
              </a:ext>
            </a:extLst>
          </p:cNvPr>
          <p:cNvSpPr/>
          <p:nvPr/>
        </p:nvSpPr>
        <p:spPr>
          <a:xfrm>
            <a:off x="8405936" y="3227263"/>
            <a:ext cx="288032" cy="2880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639E9F67-F19E-481D-9E7F-55DD07B29917}"/>
              </a:ext>
            </a:extLst>
          </p:cNvPr>
          <p:cNvCxnSpPr>
            <a:cxnSpLocks/>
          </p:cNvCxnSpPr>
          <p:nvPr/>
        </p:nvCxnSpPr>
        <p:spPr>
          <a:xfrm>
            <a:off x="7613848" y="3371279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217B1A5A-1BAC-463F-8201-8E06B65344CF}"/>
              </a:ext>
            </a:extLst>
          </p:cNvPr>
          <p:cNvCxnSpPr>
            <a:cxnSpLocks/>
            <a:stCxn id="24" idx="1"/>
            <a:endCxn id="30" idx="0"/>
          </p:cNvCxnSpPr>
          <p:nvPr/>
        </p:nvCxnSpPr>
        <p:spPr>
          <a:xfrm>
            <a:off x="8541196" y="2736071"/>
            <a:ext cx="8756" cy="491192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43C4703-15B6-4D57-A286-B73B262A4E61}"/>
              </a:ext>
            </a:extLst>
          </p:cNvPr>
          <p:cNvSpPr txBox="1"/>
          <p:nvPr/>
        </p:nvSpPr>
        <p:spPr>
          <a:xfrm>
            <a:off x="917104" y="4797152"/>
            <a:ext cx="3063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/>
              <a:t>main</a:t>
            </a:r>
            <a:r>
              <a:rPr lang="ja-JP" altLang="en-US" sz="2000"/>
              <a:t>と</a:t>
            </a:r>
            <a:r>
              <a:rPr lang="en-US" altLang="ja-JP" sz="2000"/>
              <a:t>branch</a:t>
            </a:r>
            <a:r>
              <a:rPr lang="ja-JP" altLang="en-US" sz="2000"/>
              <a:t>の共通祖先</a:t>
            </a:r>
            <a:endParaRPr lang="en-US" sz="2000"/>
          </a:p>
        </p:txBody>
      </p:sp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D81F07C8-DA96-4755-893D-CF073CC13D64}"/>
              </a:ext>
            </a:extLst>
          </p:cNvPr>
          <p:cNvCxnSpPr>
            <a:stCxn id="33" idx="3"/>
            <a:endCxn id="18" idx="4"/>
          </p:cNvCxnSpPr>
          <p:nvPr/>
        </p:nvCxnSpPr>
        <p:spPr>
          <a:xfrm flipV="1">
            <a:off x="3980763" y="4257229"/>
            <a:ext cx="536741" cy="73997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DFD76B34-A17D-4DBF-80B7-505FBF8A56FC}"/>
              </a:ext>
            </a:extLst>
          </p:cNvPr>
          <p:cNvCxnSpPr>
            <a:stCxn id="33" idx="1"/>
            <a:endCxn id="2" idx="4"/>
          </p:cNvCxnSpPr>
          <p:nvPr/>
        </p:nvCxnSpPr>
        <p:spPr>
          <a:xfrm rot="10800000">
            <a:off x="217612" y="3590729"/>
            <a:ext cx="699492" cy="1406479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9FC7234-D0B5-4E6B-B843-7EFFD8DCA0E2}"/>
              </a:ext>
            </a:extLst>
          </p:cNvPr>
          <p:cNvSpPr txBox="1"/>
          <p:nvPr/>
        </p:nvSpPr>
        <p:spPr>
          <a:xfrm>
            <a:off x="3365376" y="1844824"/>
            <a:ext cx="2430760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rebase main</a:t>
            </a:r>
          </a:p>
        </p:txBody>
      </p:sp>
    </p:spTree>
    <p:extLst>
      <p:ext uri="{BB962C8B-B14F-4D97-AF65-F5344CB8AC3E}">
        <p14:creationId xmlns:p14="http://schemas.microsoft.com/office/powerpoint/2010/main" val="1620085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4274329A-85FA-4621-B4AE-854EA3601311}"/>
              </a:ext>
            </a:extLst>
          </p:cNvPr>
          <p:cNvSpPr/>
          <p:nvPr/>
        </p:nvSpPr>
        <p:spPr>
          <a:xfrm>
            <a:off x="755576" y="1403337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34A46071-3E75-42AB-BF0D-14979796070D}"/>
              </a:ext>
            </a:extLst>
          </p:cNvPr>
          <p:cNvSpPr/>
          <p:nvPr/>
        </p:nvSpPr>
        <p:spPr>
          <a:xfrm>
            <a:off x="1547664" y="674287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4">
            <a:extLst>
              <a:ext uri="{FF2B5EF4-FFF2-40B4-BE49-F238E27FC236}">
                <a16:creationId xmlns:a16="http://schemas.microsoft.com/office/drawing/2014/main" id="{C93B381E-91BC-4CF8-8F21-86678415077D}"/>
              </a:ext>
            </a:extLst>
          </p:cNvPr>
          <p:cNvSpPr/>
          <p:nvPr/>
        </p:nvSpPr>
        <p:spPr>
          <a:xfrm>
            <a:off x="2627784" y="674287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10F914BF-2245-48C5-A3FC-3F04807BA943}"/>
              </a:ext>
            </a:extLst>
          </p:cNvPr>
          <p:cNvSpPr/>
          <p:nvPr/>
        </p:nvSpPr>
        <p:spPr>
          <a:xfrm>
            <a:off x="1547664" y="2087276"/>
            <a:ext cx="288032" cy="2880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4">
            <a:extLst>
              <a:ext uri="{FF2B5EF4-FFF2-40B4-BE49-F238E27FC236}">
                <a16:creationId xmlns:a16="http://schemas.microsoft.com/office/drawing/2014/main" id="{F9742E64-076D-45A7-9B65-22A6782A94F5}"/>
              </a:ext>
            </a:extLst>
          </p:cNvPr>
          <p:cNvSpPr/>
          <p:nvPr/>
        </p:nvSpPr>
        <p:spPr>
          <a:xfrm>
            <a:off x="2627784" y="2087276"/>
            <a:ext cx="288032" cy="2880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F473FDD-75F5-4E16-A06A-7F73656E3652}"/>
              </a:ext>
            </a:extLst>
          </p:cNvPr>
          <p:cNvCxnSpPr>
            <a:cxnSpLocks/>
            <a:stCxn id="2" idx="7"/>
            <a:endCxn id="3" idx="3"/>
          </p:cNvCxnSpPr>
          <p:nvPr/>
        </p:nvCxnSpPr>
        <p:spPr>
          <a:xfrm flipV="1">
            <a:off x="1001427" y="920138"/>
            <a:ext cx="588418" cy="52538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F5C5BD6-A27D-4E61-A2C2-5C72325515F3}"/>
              </a:ext>
            </a:extLst>
          </p:cNvPr>
          <p:cNvCxnSpPr>
            <a:cxnSpLocks/>
            <a:stCxn id="2" idx="5"/>
            <a:endCxn id="5" idx="1"/>
          </p:cNvCxnSpPr>
          <p:nvPr/>
        </p:nvCxnSpPr>
        <p:spPr>
          <a:xfrm>
            <a:off x="1001427" y="1649188"/>
            <a:ext cx="588418" cy="480269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4AB556F-5456-4804-BE80-95CE9DC2306D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1835696" y="818303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F43345E-5656-4B9C-B6C3-9FA6D2A1FE82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1835696" y="2231292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四角形: 1 つの角を切り取り 1 つの角を丸める 10">
            <a:extLst>
              <a:ext uri="{FF2B5EF4-FFF2-40B4-BE49-F238E27FC236}">
                <a16:creationId xmlns:a16="http://schemas.microsoft.com/office/drawing/2014/main" id="{F5712705-5223-4855-B31D-8A02FBD05849}"/>
              </a:ext>
            </a:extLst>
          </p:cNvPr>
          <p:cNvSpPr/>
          <p:nvPr/>
        </p:nvSpPr>
        <p:spPr>
          <a:xfrm>
            <a:off x="3448432" y="620688"/>
            <a:ext cx="990600" cy="387191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main</a:t>
            </a:r>
            <a:endParaRPr kumimoji="1" lang="ja-JP" altLang="en-US" dirty="0"/>
          </a:p>
        </p:txBody>
      </p:sp>
      <p:sp>
        <p:nvSpPr>
          <p:cNvPr id="12" name="四角形: 1 つの角を切り取り 1 つの角を丸める 11">
            <a:extLst>
              <a:ext uri="{FF2B5EF4-FFF2-40B4-BE49-F238E27FC236}">
                <a16:creationId xmlns:a16="http://schemas.microsoft.com/office/drawing/2014/main" id="{25D44CC7-F18D-49CB-8E6D-5A1778F696F4}"/>
              </a:ext>
            </a:extLst>
          </p:cNvPr>
          <p:cNvSpPr/>
          <p:nvPr/>
        </p:nvSpPr>
        <p:spPr>
          <a:xfrm>
            <a:off x="3471292" y="2033697"/>
            <a:ext cx="990600" cy="387191"/>
          </a:xfrm>
          <a:prstGeom prst="snip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4CBD679-6A87-4535-B5A4-3CF54BC14B9B}"/>
              </a:ext>
            </a:extLst>
          </p:cNvPr>
          <p:cNvCxnSpPr>
            <a:stCxn id="11" idx="2"/>
            <a:endCxn id="4" idx="6"/>
          </p:cNvCxnSpPr>
          <p:nvPr/>
        </p:nvCxnSpPr>
        <p:spPr>
          <a:xfrm flipH="1">
            <a:off x="2915816" y="814284"/>
            <a:ext cx="532616" cy="401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7BD556AA-1ED8-4B7D-90FE-1DD2AE271D63}"/>
              </a:ext>
            </a:extLst>
          </p:cNvPr>
          <p:cNvCxnSpPr>
            <a:stCxn id="12" idx="2"/>
            <a:endCxn id="6" idx="6"/>
          </p:cNvCxnSpPr>
          <p:nvPr/>
        </p:nvCxnSpPr>
        <p:spPr>
          <a:xfrm flipH="1">
            <a:off x="2915816" y="2227293"/>
            <a:ext cx="555476" cy="399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07EB0F37-CFCC-4B5D-BFAE-2FB3A811F002}"/>
              </a:ext>
            </a:extLst>
          </p:cNvPr>
          <p:cNvSpPr/>
          <p:nvPr/>
        </p:nvSpPr>
        <p:spPr>
          <a:xfrm>
            <a:off x="3491880" y="1241609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86C225B2-4FD7-42F3-ADA4-7F7630385534}"/>
              </a:ext>
            </a:extLst>
          </p:cNvPr>
          <p:cNvCxnSpPr>
            <a:stCxn id="34" idx="2"/>
          </p:cNvCxnSpPr>
          <p:nvPr/>
        </p:nvCxnSpPr>
        <p:spPr>
          <a:xfrm>
            <a:off x="3971940" y="1610941"/>
            <a:ext cx="0" cy="413147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楕円 4">
            <a:extLst>
              <a:ext uri="{FF2B5EF4-FFF2-40B4-BE49-F238E27FC236}">
                <a16:creationId xmlns:a16="http://schemas.microsoft.com/office/drawing/2014/main" id="{D758425D-FA08-426D-B9DE-E834DC9C095A}"/>
              </a:ext>
            </a:extLst>
          </p:cNvPr>
          <p:cNvSpPr/>
          <p:nvPr/>
        </p:nvSpPr>
        <p:spPr>
          <a:xfrm>
            <a:off x="827584" y="594928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4">
            <a:extLst>
              <a:ext uri="{FF2B5EF4-FFF2-40B4-BE49-F238E27FC236}">
                <a16:creationId xmlns:a16="http://schemas.microsoft.com/office/drawing/2014/main" id="{49E59D62-FBE2-42CB-8E93-963D0E3869F7}"/>
              </a:ext>
            </a:extLst>
          </p:cNvPr>
          <p:cNvSpPr/>
          <p:nvPr/>
        </p:nvSpPr>
        <p:spPr>
          <a:xfrm>
            <a:off x="1619672" y="520734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4">
            <a:extLst>
              <a:ext uri="{FF2B5EF4-FFF2-40B4-BE49-F238E27FC236}">
                <a16:creationId xmlns:a16="http://schemas.microsoft.com/office/drawing/2014/main" id="{75B4D5E2-5649-4B5E-858C-6A31B7E1A5D4}"/>
              </a:ext>
            </a:extLst>
          </p:cNvPr>
          <p:cNvSpPr/>
          <p:nvPr/>
        </p:nvSpPr>
        <p:spPr>
          <a:xfrm>
            <a:off x="2699792" y="520734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BEC15D19-FEBA-4E0B-B2E0-250D3530BE58}"/>
              </a:ext>
            </a:extLst>
          </p:cNvPr>
          <p:cNvCxnSpPr>
            <a:cxnSpLocks/>
            <a:stCxn id="36" idx="7"/>
            <a:endCxn id="37" idx="3"/>
          </p:cNvCxnSpPr>
          <p:nvPr/>
        </p:nvCxnSpPr>
        <p:spPr>
          <a:xfrm flipV="1">
            <a:off x="1073435" y="5453197"/>
            <a:ext cx="588418" cy="538264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9712AD4A-AD5A-437B-8414-4293F9D7780C}"/>
              </a:ext>
            </a:extLst>
          </p:cNvPr>
          <p:cNvCxnSpPr>
            <a:cxnSpLocks/>
          </p:cNvCxnSpPr>
          <p:nvPr/>
        </p:nvCxnSpPr>
        <p:spPr>
          <a:xfrm>
            <a:off x="1907704" y="5351362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四角形: 1 つの角を切り取り 1 つの角を丸める 44">
            <a:extLst>
              <a:ext uri="{FF2B5EF4-FFF2-40B4-BE49-F238E27FC236}">
                <a16:creationId xmlns:a16="http://schemas.microsoft.com/office/drawing/2014/main" id="{4542A912-EEF3-4C31-96B8-B4106F9D1163}"/>
              </a:ext>
            </a:extLst>
          </p:cNvPr>
          <p:cNvSpPr/>
          <p:nvPr/>
        </p:nvSpPr>
        <p:spPr>
          <a:xfrm>
            <a:off x="2348508" y="4328963"/>
            <a:ext cx="990600" cy="387191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main</a:t>
            </a:r>
            <a:endParaRPr kumimoji="1" lang="ja-JP" altLang="en-US" dirty="0"/>
          </a:p>
        </p:txBody>
      </p:sp>
      <p:sp>
        <p:nvSpPr>
          <p:cNvPr id="46" name="四角形: 1 つの角を切り取り 1 つの角を丸める 45">
            <a:extLst>
              <a:ext uri="{FF2B5EF4-FFF2-40B4-BE49-F238E27FC236}">
                <a16:creationId xmlns:a16="http://schemas.microsoft.com/office/drawing/2014/main" id="{7D0BB320-A6C6-45AB-8D88-57AD8CEE1B88}"/>
              </a:ext>
            </a:extLst>
          </p:cNvPr>
          <p:cNvSpPr/>
          <p:nvPr/>
        </p:nvSpPr>
        <p:spPr>
          <a:xfrm>
            <a:off x="4499992" y="4328963"/>
            <a:ext cx="990600" cy="387191"/>
          </a:xfrm>
          <a:prstGeom prst="snip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9F103290-3481-4490-8611-C9B00FD1343D}"/>
              </a:ext>
            </a:extLst>
          </p:cNvPr>
          <p:cNvCxnSpPr>
            <a:cxnSpLocks/>
            <a:stCxn id="45" idx="1"/>
            <a:endCxn id="38" idx="0"/>
          </p:cNvCxnSpPr>
          <p:nvPr/>
        </p:nvCxnSpPr>
        <p:spPr>
          <a:xfrm>
            <a:off x="2843808" y="4716154"/>
            <a:ext cx="0" cy="491192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93811AE4-8353-4DED-A287-D4E4A9AA63B5}"/>
              </a:ext>
            </a:extLst>
          </p:cNvPr>
          <p:cNvSpPr/>
          <p:nvPr/>
        </p:nvSpPr>
        <p:spPr>
          <a:xfrm>
            <a:off x="4520580" y="3536875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5F5AE8CD-94BC-47A7-99ED-17F2806D51CB}"/>
              </a:ext>
            </a:extLst>
          </p:cNvPr>
          <p:cNvCxnSpPr>
            <a:stCxn id="49" idx="2"/>
          </p:cNvCxnSpPr>
          <p:nvPr/>
        </p:nvCxnSpPr>
        <p:spPr>
          <a:xfrm>
            <a:off x="5000640" y="3906207"/>
            <a:ext cx="0" cy="413147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楕円 4">
            <a:extLst>
              <a:ext uri="{FF2B5EF4-FFF2-40B4-BE49-F238E27FC236}">
                <a16:creationId xmlns:a16="http://schemas.microsoft.com/office/drawing/2014/main" id="{831C079D-E1E2-4451-8872-75BF69351D84}"/>
              </a:ext>
            </a:extLst>
          </p:cNvPr>
          <p:cNvSpPr/>
          <p:nvPr/>
        </p:nvSpPr>
        <p:spPr>
          <a:xfrm>
            <a:off x="3779912" y="5207346"/>
            <a:ext cx="288032" cy="2880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58999A1A-A05F-4FA6-8C28-686F0F5B35BD}"/>
              </a:ext>
            </a:extLst>
          </p:cNvPr>
          <p:cNvCxnSpPr>
            <a:cxnSpLocks/>
          </p:cNvCxnSpPr>
          <p:nvPr/>
        </p:nvCxnSpPr>
        <p:spPr>
          <a:xfrm>
            <a:off x="2987824" y="535066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楕円 4">
            <a:extLst>
              <a:ext uri="{FF2B5EF4-FFF2-40B4-BE49-F238E27FC236}">
                <a16:creationId xmlns:a16="http://schemas.microsoft.com/office/drawing/2014/main" id="{60F7AC83-56AF-4BBC-8521-9D12DE0B4B3C}"/>
              </a:ext>
            </a:extLst>
          </p:cNvPr>
          <p:cNvSpPr/>
          <p:nvPr/>
        </p:nvSpPr>
        <p:spPr>
          <a:xfrm>
            <a:off x="4860032" y="5207346"/>
            <a:ext cx="288032" cy="2880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0666DB08-7A36-4076-8B76-EE42F6DE591F}"/>
              </a:ext>
            </a:extLst>
          </p:cNvPr>
          <p:cNvCxnSpPr>
            <a:cxnSpLocks/>
          </p:cNvCxnSpPr>
          <p:nvPr/>
        </p:nvCxnSpPr>
        <p:spPr>
          <a:xfrm>
            <a:off x="4067944" y="5351362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6CF7ABFA-C2FE-46A7-BAB9-2C9462A9926B}"/>
              </a:ext>
            </a:extLst>
          </p:cNvPr>
          <p:cNvCxnSpPr>
            <a:cxnSpLocks/>
            <a:stCxn id="46" idx="1"/>
            <a:endCxn id="62" idx="0"/>
          </p:cNvCxnSpPr>
          <p:nvPr/>
        </p:nvCxnSpPr>
        <p:spPr>
          <a:xfrm>
            <a:off x="4995292" y="4716154"/>
            <a:ext cx="8756" cy="491192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40E46DD5-0A5E-4551-81F9-C891773ECBC1}"/>
              </a:ext>
            </a:extLst>
          </p:cNvPr>
          <p:cNvSpPr txBox="1"/>
          <p:nvPr/>
        </p:nvSpPr>
        <p:spPr>
          <a:xfrm>
            <a:off x="4283968" y="2852936"/>
            <a:ext cx="266429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$ git rebase branch</a:t>
            </a:r>
          </a:p>
        </p:txBody>
      </p:sp>
      <p:sp>
        <p:nvSpPr>
          <p:cNvPr id="70" name="矢印: 下 69">
            <a:extLst>
              <a:ext uri="{FF2B5EF4-FFF2-40B4-BE49-F238E27FC236}">
                <a16:creationId xmlns:a16="http://schemas.microsoft.com/office/drawing/2014/main" id="{72328D0D-F430-47C5-95F8-873BD3F36F30}"/>
              </a:ext>
            </a:extLst>
          </p:cNvPr>
          <p:cNvSpPr/>
          <p:nvPr/>
        </p:nvSpPr>
        <p:spPr>
          <a:xfrm>
            <a:off x="3635896" y="2780928"/>
            <a:ext cx="504056" cy="546360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3644014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8A417784-D64D-4409-B716-8954B7ED1769}"/>
              </a:ext>
            </a:extLst>
          </p:cNvPr>
          <p:cNvSpPr/>
          <p:nvPr/>
        </p:nvSpPr>
        <p:spPr>
          <a:xfrm>
            <a:off x="755576" y="1619361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136DF0AE-B626-40FA-BB26-EC638A2EFF59}"/>
              </a:ext>
            </a:extLst>
          </p:cNvPr>
          <p:cNvSpPr/>
          <p:nvPr/>
        </p:nvSpPr>
        <p:spPr>
          <a:xfrm>
            <a:off x="1547664" y="10791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4">
            <a:extLst>
              <a:ext uri="{FF2B5EF4-FFF2-40B4-BE49-F238E27FC236}">
                <a16:creationId xmlns:a16="http://schemas.microsoft.com/office/drawing/2014/main" id="{8BF0EEF2-4C65-4B6A-837B-1C6E124C5253}"/>
              </a:ext>
            </a:extLst>
          </p:cNvPr>
          <p:cNvSpPr/>
          <p:nvPr/>
        </p:nvSpPr>
        <p:spPr>
          <a:xfrm>
            <a:off x="2627784" y="10791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3CB56ADB-BD48-4BBE-8144-5B54404C049F}"/>
              </a:ext>
            </a:extLst>
          </p:cNvPr>
          <p:cNvSpPr/>
          <p:nvPr/>
        </p:nvSpPr>
        <p:spPr>
          <a:xfrm>
            <a:off x="1547664" y="2114427"/>
            <a:ext cx="288032" cy="2880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4">
            <a:extLst>
              <a:ext uri="{FF2B5EF4-FFF2-40B4-BE49-F238E27FC236}">
                <a16:creationId xmlns:a16="http://schemas.microsoft.com/office/drawing/2014/main" id="{556D894B-D55B-4079-A873-D92EA98219B8}"/>
              </a:ext>
            </a:extLst>
          </p:cNvPr>
          <p:cNvSpPr/>
          <p:nvPr/>
        </p:nvSpPr>
        <p:spPr>
          <a:xfrm>
            <a:off x="2627784" y="2114427"/>
            <a:ext cx="288032" cy="28803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E4AF0CB-8DAF-479E-9193-E8F5BF64E14F}"/>
              </a:ext>
            </a:extLst>
          </p:cNvPr>
          <p:cNvCxnSpPr>
            <a:cxnSpLocks/>
            <a:stCxn id="2" idx="7"/>
            <a:endCxn id="3" idx="3"/>
          </p:cNvCxnSpPr>
          <p:nvPr/>
        </p:nvCxnSpPr>
        <p:spPr>
          <a:xfrm flipV="1">
            <a:off x="1001427" y="1325035"/>
            <a:ext cx="588418" cy="336507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E88B378-FA00-49F4-AC11-1AA03EB8CC00}"/>
              </a:ext>
            </a:extLst>
          </p:cNvPr>
          <p:cNvCxnSpPr>
            <a:cxnSpLocks/>
            <a:stCxn id="2" idx="5"/>
            <a:endCxn id="5" idx="1"/>
          </p:cNvCxnSpPr>
          <p:nvPr/>
        </p:nvCxnSpPr>
        <p:spPr>
          <a:xfrm>
            <a:off x="1001427" y="1865212"/>
            <a:ext cx="588418" cy="29139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5E7DD12-D100-4C08-B539-A9A24EA27C04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1835696" y="122320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CEFCF644-8010-4E40-8180-1330D0781C1A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1835696" y="2258443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239D56FF-899B-4419-A440-B90EB67299CB}"/>
              </a:ext>
            </a:extLst>
          </p:cNvPr>
          <p:cNvGrpSpPr/>
          <p:nvPr/>
        </p:nvGrpSpPr>
        <p:grpSpPr>
          <a:xfrm>
            <a:off x="107504" y="1412776"/>
            <a:ext cx="590989" cy="423728"/>
            <a:chOff x="3131840" y="2996953"/>
            <a:chExt cx="3600400" cy="2581419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71C1874E-65A9-4CB0-939E-9E0614FCCB57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3" name="直角三角形 12">
              <a:extLst>
                <a:ext uri="{FF2B5EF4-FFF2-40B4-BE49-F238E27FC236}">
                  <a16:creationId xmlns:a16="http://schemas.microsoft.com/office/drawing/2014/main" id="{E382A8ED-EE6C-4081-8245-D4AA4B8EA263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4" name="直角三角形 13">
              <a:extLst>
                <a:ext uri="{FF2B5EF4-FFF2-40B4-BE49-F238E27FC236}">
                  <a16:creationId xmlns:a16="http://schemas.microsoft.com/office/drawing/2014/main" id="{75C504E4-D1EB-4D9E-A46B-F293C3DB5C6C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16FC28A-8A89-4A7C-8132-A7F2921ECEA4}"/>
              </a:ext>
            </a:extLst>
          </p:cNvPr>
          <p:cNvSpPr/>
          <p:nvPr/>
        </p:nvSpPr>
        <p:spPr>
          <a:xfrm>
            <a:off x="1388723" y="851637"/>
            <a:ext cx="590989" cy="128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6" name="直角三角形 15">
            <a:extLst>
              <a:ext uri="{FF2B5EF4-FFF2-40B4-BE49-F238E27FC236}">
                <a16:creationId xmlns:a16="http://schemas.microsoft.com/office/drawing/2014/main" id="{1B13863D-555B-4B81-BF5E-E8DE5E1FEDF1}"/>
              </a:ext>
            </a:extLst>
          </p:cNvPr>
          <p:cNvSpPr/>
          <p:nvPr/>
        </p:nvSpPr>
        <p:spPr>
          <a:xfrm>
            <a:off x="1684218" y="556142"/>
            <a:ext cx="295494" cy="295495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7" name="直角三角形 16">
            <a:extLst>
              <a:ext uri="{FF2B5EF4-FFF2-40B4-BE49-F238E27FC236}">
                <a16:creationId xmlns:a16="http://schemas.microsoft.com/office/drawing/2014/main" id="{F900D5C4-6306-4BE2-8A5F-40303330B00F}"/>
              </a:ext>
            </a:extLst>
          </p:cNvPr>
          <p:cNvSpPr/>
          <p:nvPr/>
        </p:nvSpPr>
        <p:spPr>
          <a:xfrm flipH="1">
            <a:off x="1388723" y="556142"/>
            <a:ext cx="295495" cy="295495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8" name="直角三角形 17">
            <a:extLst>
              <a:ext uri="{FF2B5EF4-FFF2-40B4-BE49-F238E27FC236}">
                <a16:creationId xmlns:a16="http://schemas.microsoft.com/office/drawing/2014/main" id="{B2A8D745-00F4-4F36-9B4B-6AABF3713ED8}"/>
              </a:ext>
            </a:extLst>
          </p:cNvPr>
          <p:cNvSpPr/>
          <p:nvPr/>
        </p:nvSpPr>
        <p:spPr>
          <a:xfrm rot="10800000">
            <a:off x="1696037" y="556142"/>
            <a:ext cx="283675" cy="283675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57F73C2-C04A-42C2-8D0E-9B82F99D5D31}"/>
              </a:ext>
            </a:extLst>
          </p:cNvPr>
          <p:cNvSpPr/>
          <p:nvPr/>
        </p:nvSpPr>
        <p:spPr>
          <a:xfrm>
            <a:off x="2483768" y="851637"/>
            <a:ext cx="590989" cy="1282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0" name="直角三角形 19">
            <a:extLst>
              <a:ext uri="{FF2B5EF4-FFF2-40B4-BE49-F238E27FC236}">
                <a16:creationId xmlns:a16="http://schemas.microsoft.com/office/drawing/2014/main" id="{538F7F2F-6717-4BC0-B336-F5CD33E2F2D9}"/>
              </a:ext>
            </a:extLst>
          </p:cNvPr>
          <p:cNvSpPr/>
          <p:nvPr/>
        </p:nvSpPr>
        <p:spPr>
          <a:xfrm>
            <a:off x="2779263" y="556143"/>
            <a:ext cx="295494" cy="295495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1" name="直角三角形 20">
            <a:extLst>
              <a:ext uri="{FF2B5EF4-FFF2-40B4-BE49-F238E27FC236}">
                <a16:creationId xmlns:a16="http://schemas.microsoft.com/office/drawing/2014/main" id="{AEA99C9F-B0F4-45A1-B9B3-88C289391A1A}"/>
              </a:ext>
            </a:extLst>
          </p:cNvPr>
          <p:cNvSpPr/>
          <p:nvPr/>
        </p:nvSpPr>
        <p:spPr>
          <a:xfrm flipH="1">
            <a:off x="2483768" y="556143"/>
            <a:ext cx="295495" cy="295495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2" name="直角三角形 21">
            <a:extLst>
              <a:ext uri="{FF2B5EF4-FFF2-40B4-BE49-F238E27FC236}">
                <a16:creationId xmlns:a16="http://schemas.microsoft.com/office/drawing/2014/main" id="{A8374964-DA8F-4603-85FB-16CADD354DAE}"/>
              </a:ext>
            </a:extLst>
          </p:cNvPr>
          <p:cNvSpPr/>
          <p:nvPr/>
        </p:nvSpPr>
        <p:spPr>
          <a:xfrm rot="10800000">
            <a:off x="2791082" y="556143"/>
            <a:ext cx="283675" cy="283675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9CA9B46-BEFE-48C4-98EA-1A5E11E48FA7}"/>
              </a:ext>
            </a:extLst>
          </p:cNvPr>
          <p:cNvSpPr/>
          <p:nvPr/>
        </p:nvSpPr>
        <p:spPr>
          <a:xfrm>
            <a:off x="2791082" y="260648"/>
            <a:ext cx="283675" cy="283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050FAC9F-F2FE-4B8B-83DC-C6A0E7CD34CB}"/>
              </a:ext>
            </a:extLst>
          </p:cNvPr>
          <p:cNvSpPr/>
          <p:nvPr/>
        </p:nvSpPr>
        <p:spPr>
          <a:xfrm>
            <a:off x="1403648" y="3076423"/>
            <a:ext cx="590989" cy="1282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5" name="直角三角形 24">
            <a:extLst>
              <a:ext uri="{FF2B5EF4-FFF2-40B4-BE49-F238E27FC236}">
                <a16:creationId xmlns:a16="http://schemas.microsoft.com/office/drawing/2014/main" id="{18EEA2A1-06B2-4D3C-860A-C7309829690A}"/>
              </a:ext>
            </a:extLst>
          </p:cNvPr>
          <p:cNvSpPr/>
          <p:nvPr/>
        </p:nvSpPr>
        <p:spPr>
          <a:xfrm>
            <a:off x="1699143" y="2780928"/>
            <a:ext cx="295494" cy="295495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6" name="直角三角形 25">
            <a:extLst>
              <a:ext uri="{FF2B5EF4-FFF2-40B4-BE49-F238E27FC236}">
                <a16:creationId xmlns:a16="http://schemas.microsoft.com/office/drawing/2014/main" id="{6ABAE3FB-77C3-4934-B8E6-0A472331FDDC}"/>
              </a:ext>
            </a:extLst>
          </p:cNvPr>
          <p:cNvSpPr/>
          <p:nvPr/>
        </p:nvSpPr>
        <p:spPr>
          <a:xfrm flipH="1">
            <a:off x="1403648" y="2780928"/>
            <a:ext cx="295495" cy="295495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7" name="直角三角形 26">
            <a:extLst>
              <a:ext uri="{FF2B5EF4-FFF2-40B4-BE49-F238E27FC236}">
                <a16:creationId xmlns:a16="http://schemas.microsoft.com/office/drawing/2014/main" id="{6E51CE62-EAB0-4579-A35F-ED63940747C9}"/>
              </a:ext>
            </a:extLst>
          </p:cNvPr>
          <p:cNvSpPr/>
          <p:nvPr/>
        </p:nvSpPr>
        <p:spPr>
          <a:xfrm rot="10800000" flipH="1">
            <a:off x="1403648" y="2780928"/>
            <a:ext cx="283675" cy="283675"/>
          </a:xfrm>
          <a:prstGeom prst="rt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721DABF-9921-47D0-AC68-95194244ADB1}"/>
              </a:ext>
            </a:extLst>
          </p:cNvPr>
          <p:cNvSpPr/>
          <p:nvPr/>
        </p:nvSpPr>
        <p:spPr>
          <a:xfrm>
            <a:off x="2498693" y="3076422"/>
            <a:ext cx="590989" cy="1282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9" name="直角三角形 28">
            <a:extLst>
              <a:ext uri="{FF2B5EF4-FFF2-40B4-BE49-F238E27FC236}">
                <a16:creationId xmlns:a16="http://schemas.microsoft.com/office/drawing/2014/main" id="{4183EF91-7F7D-4CF6-9256-7AAD90A99264}"/>
              </a:ext>
            </a:extLst>
          </p:cNvPr>
          <p:cNvSpPr/>
          <p:nvPr/>
        </p:nvSpPr>
        <p:spPr>
          <a:xfrm>
            <a:off x="2794188" y="2780928"/>
            <a:ext cx="295494" cy="295495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0" name="直角三角形 29">
            <a:extLst>
              <a:ext uri="{FF2B5EF4-FFF2-40B4-BE49-F238E27FC236}">
                <a16:creationId xmlns:a16="http://schemas.microsoft.com/office/drawing/2014/main" id="{967E6363-F35D-4488-973C-7AE6A0DE5977}"/>
              </a:ext>
            </a:extLst>
          </p:cNvPr>
          <p:cNvSpPr/>
          <p:nvPr/>
        </p:nvSpPr>
        <p:spPr>
          <a:xfrm flipH="1">
            <a:off x="2498693" y="2780928"/>
            <a:ext cx="295494" cy="295495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1" name="直角三角形 30">
            <a:extLst>
              <a:ext uri="{FF2B5EF4-FFF2-40B4-BE49-F238E27FC236}">
                <a16:creationId xmlns:a16="http://schemas.microsoft.com/office/drawing/2014/main" id="{550AC314-FF98-4CB9-8978-477F70DC92D8}"/>
              </a:ext>
            </a:extLst>
          </p:cNvPr>
          <p:cNvSpPr/>
          <p:nvPr/>
        </p:nvSpPr>
        <p:spPr>
          <a:xfrm rot="10800000" flipH="1">
            <a:off x="2498693" y="2780928"/>
            <a:ext cx="283675" cy="283675"/>
          </a:xfrm>
          <a:prstGeom prst="rt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A37258E3-8529-49BB-8CBC-17A7BB2C7A8F}"/>
              </a:ext>
            </a:extLst>
          </p:cNvPr>
          <p:cNvSpPr/>
          <p:nvPr/>
        </p:nvSpPr>
        <p:spPr>
          <a:xfrm>
            <a:off x="2483768" y="2485433"/>
            <a:ext cx="283675" cy="2836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64" name="四角形: 1 つの角を切り取り 1 つの角を丸める 63">
            <a:extLst>
              <a:ext uri="{FF2B5EF4-FFF2-40B4-BE49-F238E27FC236}">
                <a16:creationId xmlns:a16="http://schemas.microsoft.com/office/drawing/2014/main" id="{7AE290AE-E377-4C08-AB7E-262584C37B93}"/>
              </a:ext>
            </a:extLst>
          </p:cNvPr>
          <p:cNvSpPr/>
          <p:nvPr/>
        </p:nvSpPr>
        <p:spPr>
          <a:xfrm>
            <a:off x="3477007" y="980728"/>
            <a:ext cx="990600" cy="387191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main</a:t>
            </a:r>
            <a:endParaRPr kumimoji="1" lang="ja-JP" altLang="en-US" dirty="0"/>
          </a:p>
        </p:txBody>
      </p:sp>
      <p:sp>
        <p:nvSpPr>
          <p:cNvPr id="65" name="四角形: 1 つの角を切り取り 1 つの角を丸める 64">
            <a:extLst>
              <a:ext uri="{FF2B5EF4-FFF2-40B4-BE49-F238E27FC236}">
                <a16:creationId xmlns:a16="http://schemas.microsoft.com/office/drawing/2014/main" id="{9EC0F6E2-0985-4410-B567-859ABBFDD091}"/>
              </a:ext>
            </a:extLst>
          </p:cNvPr>
          <p:cNvSpPr/>
          <p:nvPr/>
        </p:nvSpPr>
        <p:spPr>
          <a:xfrm>
            <a:off x="3477022" y="2067838"/>
            <a:ext cx="990600" cy="387191"/>
          </a:xfrm>
          <a:prstGeom prst="snip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E29F2AF0-80D0-49B9-9290-5591884C68E9}"/>
              </a:ext>
            </a:extLst>
          </p:cNvPr>
          <p:cNvCxnSpPr>
            <a:stCxn id="64" idx="2"/>
          </p:cNvCxnSpPr>
          <p:nvPr/>
        </p:nvCxnSpPr>
        <p:spPr>
          <a:xfrm flipH="1">
            <a:off x="2944391" y="1174324"/>
            <a:ext cx="532616" cy="401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DC89A60C-6E6E-4F3A-860E-C8429FC1039D}"/>
              </a:ext>
            </a:extLst>
          </p:cNvPr>
          <p:cNvCxnSpPr>
            <a:stCxn id="65" idx="2"/>
          </p:cNvCxnSpPr>
          <p:nvPr/>
        </p:nvCxnSpPr>
        <p:spPr>
          <a:xfrm flipH="1">
            <a:off x="2921546" y="2261434"/>
            <a:ext cx="555476" cy="399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12651B5A-D413-4830-B219-7D7942C11FAF}"/>
              </a:ext>
            </a:extLst>
          </p:cNvPr>
          <p:cNvSpPr/>
          <p:nvPr/>
        </p:nvSpPr>
        <p:spPr>
          <a:xfrm>
            <a:off x="5043686" y="2094989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05B084B7-74BB-4544-A6E6-768984CF0A24}"/>
              </a:ext>
            </a:extLst>
          </p:cNvPr>
          <p:cNvCxnSpPr>
            <a:cxnSpLocks/>
            <a:endCxn id="65" idx="0"/>
          </p:cNvCxnSpPr>
          <p:nvPr/>
        </p:nvCxnSpPr>
        <p:spPr>
          <a:xfrm flipH="1">
            <a:off x="4467622" y="2261434"/>
            <a:ext cx="576064" cy="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7444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60F248F6-466A-427A-A3AD-11AD7DA0A977}"/>
              </a:ext>
            </a:extLst>
          </p:cNvPr>
          <p:cNvSpPr/>
          <p:nvPr/>
        </p:nvSpPr>
        <p:spPr>
          <a:xfrm>
            <a:off x="1092641" y="147717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E741F8F8-04C7-424C-AB50-E4C3FDFAD53C}"/>
              </a:ext>
            </a:extLst>
          </p:cNvPr>
          <p:cNvSpPr/>
          <p:nvPr/>
        </p:nvSpPr>
        <p:spPr>
          <a:xfrm>
            <a:off x="1884729" y="1011905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A1B7C422-EE5E-4604-A05B-72DB7D64D24D}"/>
              </a:ext>
            </a:extLst>
          </p:cNvPr>
          <p:cNvSpPr/>
          <p:nvPr/>
        </p:nvSpPr>
        <p:spPr>
          <a:xfrm>
            <a:off x="2964849" y="1011905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9E6455BE-2DFF-484A-9F2B-F74DD1E54E65}"/>
              </a:ext>
            </a:extLst>
          </p:cNvPr>
          <p:cNvSpPr/>
          <p:nvPr/>
        </p:nvSpPr>
        <p:spPr>
          <a:xfrm>
            <a:off x="1884729" y="1901495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4">
            <a:extLst>
              <a:ext uri="{FF2B5EF4-FFF2-40B4-BE49-F238E27FC236}">
                <a16:creationId xmlns:a16="http://schemas.microsoft.com/office/drawing/2014/main" id="{5DFF7548-2A5E-4B79-8C2D-873F886AA168}"/>
              </a:ext>
            </a:extLst>
          </p:cNvPr>
          <p:cNvSpPr/>
          <p:nvPr/>
        </p:nvSpPr>
        <p:spPr>
          <a:xfrm>
            <a:off x="2964849" y="1901495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B08A6F5C-EB3D-4008-A596-F413B748A83D}"/>
              </a:ext>
            </a:extLst>
          </p:cNvPr>
          <p:cNvCxnSpPr>
            <a:cxnSpLocks/>
            <a:stCxn id="2" idx="7"/>
            <a:endCxn id="3" idx="3"/>
          </p:cNvCxnSpPr>
          <p:nvPr/>
        </p:nvCxnSpPr>
        <p:spPr>
          <a:xfrm flipV="1">
            <a:off x="1338492" y="1257756"/>
            <a:ext cx="588418" cy="261599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EF29B56-BBEF-4527-902D-94D8C4EBFC1F}"/>
              </a:ext>
            </a:extLst>
          </p:cNvPr>
          <p:cNvCxnSpPr>
            <a:cxnSpLocks/>
            <a:stCxn id="2" idx="5"/>
            <a:endCxn id="5" idx="2"/>
          </p:cNvCxnSpPr>
          <p:nvPr/>
        </p:nvCxnSpPr>
        <p:spPr>
          <a:xfrm>
            <a:off x="1338492" y="1723025"/>
            <a:ext cx="546237" cy="322486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7D63432C-9731-4C82-849A-1C45A8294FD6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2172761" y="1155921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86978355-9339-4D6F-BD6B-D85322869954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172761" y="2045511"/>
            <a:ext cx="792088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楕円 4">
            <a:extLst>
              <a:ext uri="{FF2B5EF4-FFF2-40B4-BE49-F238E27FC236}">
                <a16:creationId xmlns:a16="http://schemas.microsoft.com/office/drawing/2014/main" id="{9148E8AA-0C58-40E0-A8AE-A734A2C01EB6}"/>
              </a:ext>
            </a:extLst>
          </p:cNvPr>
          <p:cNvSpPr/>
          <p:nvPr/>
        </p:nvSpPr>
        <p:spPr>
          <a:xfrm>
            <a:off x="2123728" y="465171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4">
            <a:extLst>
              <a:ext uri="{FF2B5EF4-FFF2-40B4-BE49-F238E27FC236}">
                <a16:creationId xmlns:a16="http://schemas.microsoft.com/office/drawing/2014/main" id="{57B76885-CC9E-4B0D-B4E3-403348BCABA6}"/>
              </a:ext>
            </a:extLst>
          </p:cNvPr>
          <p:cNvSpPr/>
          <p:nvPr/>
        </p:nvSpPr>
        <p:spPr>
          <a:xfrm>
            <a:off x="3203848" y="465171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AB9FC89B-0475-4FEE-A940-C0306668B7E5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2411760" y="4795728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四角形: 1 つの角を切り取り 1 つの角を丸める 13">
            <a:extLst>
              <a:ext uri="{FF2B5EF4-FFF2-40B4-BE49-F238E27FC236}">
                <a16:creationId xmlns:a16="http://schemas.microsoft.com/office/drawing/2014/main" id="{FB7C42BE-1D30-4B0B-BA68-64A969D8ED80}"/>
              </a:ext>
            </a:extLst>
          </p:cNvPr>
          <p:cNvSpPr/>
          <p:nvPr/>
        </p:nvSpPr>
        <p:spPr>
          <a:xfrm>
            <a:off x="2853299" y="3931632"/>
            <a:ext cx="990600" cy="387191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main</a:t>
            </a:r>
            <a:endParaRPr kumimoji="1" lang="ja-JP" altLang="en-US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9E1FC86A-F29B-48C5-B5D5-B5DAF81E1DD8}"/>
              </a:ext>
            </a:extLst>
          </p:cNvPr>
          <p:cNvCxnSpPr>
            <a:cxnSpLocks/>
            <a:stCxn id="14" idx="1"/>
            <a:endCxn id="12" idx="0"/>
          </p:cNvCxnSpPr>
          <p:nvPr/>
        </p:nvCxnSpPr>
        <p:spPr>
          <a:xfrm flipH="1">
            <a:off x="3347864" y="4318823"/>
            <a:ext cx="735" cy="33288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楕円 4">
            <a:extLst>
              <a:ext uri="{FF2B5EF4-FFF2-40B4-BE49-F238E27FC236}">
                <a16:creationId xmlns:a16="http://schemas.microsoft.com/office/drawing/2014/main" id="{11E9C4A3-4755-4CDA-9572-AC3DC1082C6F}"/>
              </a:ext>
            </a:extLst>
          </p:cNvPr>
          <p:cNvSpPr/>
          <p:nvPr/>
        </p:nvSpPr>
        <p:spPr>
          <a:xfrm>
            <a:off x="4283968" y="4651712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B96D4C9-67BB-4F74-B7D4-9B2F6C25F525}"/>
              </a:ext>
            </a:extLst>
          </p:cNvPr>
          <p:cNvCxnSpPr>
            <a:cxnSpLocks/>
            <a:endCxn id="16" idx="2"/>
          </p:cNvCxnSpPr>
          <p:nvPr/>
        </p:nvCxnSpPr>
        <p:spPr>
          <a:xfrm>
            <a:off x="3491880" y="4795728"/>
            <a:ext cx="792088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4">
            <a:extLst>
              <a:ext uri="{FF2B5EF4-FFF2-40B4-BE49-F238E27FC236}">
                <a16:creationId xmlns:a16="http://schemas.microsoft.com/office/drawing/2014/main" id="{65B32E6A-B596-4376-AECA-C87F15BC5373}"/>
              </a:ext>
            </a:extLst>
          </p:cNvPr>
          <p:cNvSpPr/>
          <p:nvPr/>
        </p:nvSpPr>
        <p:spPr>
          <a:xfrm>
            <a:off x="5364088" y="4651712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0CBE18F-3F8C-46FD-AC9E-9CCD0EC6DA28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4572000" y="4795728"/>
            <a:ext cx="792088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四角形: 1 つの角を切り取り 1 つの角を丸める 19">
            <a:extLst>
              <a:ext uri="{FF2B5EF4-FFF2-40B4-BE49-F238E27FC236}">
                <a16:creationId xmlns:a16="http://schemas.microsoft.com/office/drawing/2014/main" id="{27F1EF1D-0FCC-4A07-BB76-809EDFF29DCD}"/>
              </a:ext>
            </a:extLst>
          </p:cNvPr>
          <p:cNvSpPr/>
          <p:nvPr/>
        </p:nvSpPr>
        <p:spPr>
          <a:xfrm>
            <a:off x="5012069" y="3907750"/>
            <a:ext cx="990600" cy="387191"/>
          </a:xfrm>
          <a:prstGeom prst="snip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B206AB4-BAAC-478C-A8DA-1289F52D97EA}"/>
              </a:ext>
            </a:extLst>
          </p:cNvPr>
          <p:cNvCxnSpPr>
            <a:cxnSpLocks/>
            <a:stCxn id="20" idx="1"/>
            <a:endCxn id="18" idx="0"/>
          </p:cNvCxnSpPr>
          <p:nvPr/>
        </p:nvCxnSpPr>
        <p:spPr>
          <a:xfrm>
            <a:off x="5507369" y="4294941"/>
            <a:ext cx="735" cy="356771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A70A31C-9F9B-4E44-8308-595D6760F4EB}"/>
              </a:ext>
            </a:extLst>
          </p:cNvPr>
          <p:cNvSpPr/>
          <p:nvPr/>
        </p:nvSpPr>
        <p:spPr>
          <a:xfrm>
            <a:off x="6516216" y="3917275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A5DE2A6D-0445-4C16-A9C1-43545C13F71A}"/>
              </a:ext>
            </a:extLst>
          </p:cNvPr>
          <p:cNvCxnSpPr>
            <a:cxnSpLocks/>
            <a:stCxn id="22" idx="1"/>
            <a:endCxn id="20" idx="0"/>
          </p:cNvCxnSpPr>
          <p:nvPr/>
        </p:nvCxnSpPr>
        <p:spPr>
          <a:xfrm flipH="1" flipV="1">
            <a:off x="6002669" y="4101346"/>
            <a:ext cx="513547" cy="595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楕円 4">
            <a:extLst>
              <a:ext uri="{FF2B5EF4-FFF2-40B4-BE49-F238E27FC236}">
                <a16:creationId xmlns:a16="http://schemas.microsoft.com/office/drawing/2014/main" id="{69631155-1EF5-4824-873B-A0E74A623C16}"/>
              </a:ext>
            </a:extLst>
          </p:cNvPr>
          <p:cNvSpPr/>
          <p:nvPr/>
        </p:nvSpPr>
        <p:spPr>
          <a:xfrm>
            <a:off x="1043608" y="4651712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F7AEE203-7F97-4762-BA18-6377A5AD80AD}"/>
              </a:ext>
            </a:extLst>
          </p:cNvPr>
          <p:cNvCxnSpPr>
            <a:cxnSpLocks/>
            <a:stCxn id="24" idx="6"/>
          </p:cNvCxnSpPr>
          <p:nvPr/>
        </p:nvCxnSpPr>
        <p:spPr>
          <a:xfrm>
            <a:off x="1331640" y="4795728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FE4B974-4C20-4E7F-9E37-7BD43602CF9C}"/>
              </a:ext>
            </a:extLst>
          </p:cNvPr>
          <p:cNvSpPr txBox="1"/>
          <p:nvPr/>
        </p:nvSpPr>
        <p:spPr>
          <a:xfrm>
            <a:off x="1835696" y="220344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c1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D6F047A-5398-4311-8363-6917954EAD38}"/>
              </a:ext>
            </a:extLst>
          </p:cNvPr>
          <p:cNvSpPr txBox="1"/>
          <p:nvPr/>
        </p:nvSpPr>
        <p:spPr>
          <a:xfrm>
            <a:off x="2915816" y="219414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c2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E227058-BC89-4929-9594-A6DADA3EC8EC}"/>
              </a:ext>
            </a:extLst>
          </p:cNvPr>
          <p:cNvSpPr txBox="1"/>
          <p:nvPr/>
        </p:nvSpPr>
        <p:spPr>
          <a:xfrm>
            <a:off x="4211960" y="493974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c</a:t>
            </a:r>
            <a:r>
              <a:rPr kumimoji="1" lang="en-US" altLang="ja-JP" dirty="0">
                <a:latin typeface="Consolas" panose="020B0609020204030204" pitchFamily="49" charset="0"/>
              </a:rPr>
              <a:t>1’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134448B-6813-4AEB-8C04-4FCD68A705E1}"/>
              </a:ext>
            </a:extLst>
          </p:cNvPr>
          <p:cNvSpPr txBox="1"/>
          <p:nvPr/>
        </p:nvSpPr>
        <p:spPr>
          <a:xfrm>
            <a:off x="5292080" y="493974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c</a:t>
            </a:r>
            <a:r>
              <a:rPr kumimoji="1" lang="en-US" altLang="ja-JP" dirty="0">
                <a:latin typeface="Consolas" panose="020B0609020204030204" pitchFamily="49" charset="0"/>
              </a:rPr>
              <a:t>2’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194B2D1-23D2-4D64-9BFF-25A5F6101493}"/>
              </a:ext>
            </a:extLst>
          </p:cNvPr>
          <p:cNvSpPr txBox="1"/>
          <p:nvPr/>
        </p:nvSpPr>
        <p:spPr>
          <a:xfrm>
            <a:off x="5292080" y="2635488"/>
            <a:ext cx="3073277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chemeClr val="bg1"/>
                </a:solidFill>
                <a:latin typeface="Consolas" panose="020B0609020204030204" pitchFamily="49" charset="0"/>
              </a:rPr>
              <a:t>$ git </a:t>
            </a:r>
            <a:r>
              <a:rPr lang="en-US" altLang="ja-JP" sz="2400">
                <a:solidFill>
                  <a:schemeClr val="bg1"/>
                </a:solidFill>
                <a:latin typeface="Consolas" panose="020B0609020204030204" pitchFamily="49" charset="0"/>
              </a:rPr>
              <a:t>rebase main</a:t>
            </a:r>
            <a:endParaRPr kumimoji="1" lang="ja-JP" alt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矢印: 下 30">
            <a:extLst>
              <a:ext uri="{FF2B5EF4-FFF2-40B4-BE49-F238E27FC236}">
                <a16:creationId xmlns:a16="http://schemas.microsoft.com/office/drawing/2014/main" id="{20D06E99-45EF-4674-A051-93C813CD978D}"/>
              </a:ext>
            </a:extLst>
          </p:cNvPr>
          <p:cNvSpPr/>
          <p:nvPr/>
        </p:nvSpPr>
        <p:spPr>
          <a:xfrm>
            <a:off x="4067944" y="2779504"/>
            <a:ext cx="576064" cy="47435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1A046F1-E663-4163-A2D2-4FEEF07BD5C4}"/>
              </a:ext>
            </a:extLst>
          </p:cNvPr>
          <p:cNvSpPr txBox="1"/>
          <p:nvPr/>
        </p:nvSpPr>
        <p:spPr>
          <a:xfrm>
            <a:off x="3465422" y="484145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D2E555C7-7D29-456C-B8D6-7D3283A88926}"/>
              </a:ext>
            </a:extLst>
          </p:cNvPr>
          <p:cNvSpPr/>
          <p:nvPr/>
        </p:nvSpPr>
        <p:spPr>
          <a:xfrm>
            <a:off x="3521750" y="4884848"/>
            <a:ext cx="681281" cy="417093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D700D2C-6E84-456F-8D5A-3FDC3D8CB479}"/>
              </a:ext>
            </a:extLst>
          </p:cNvPr>
          <p:cNvSpPr txBox="1"/>
          <p:nvPr/>
        </p:nvSpPr>
        <p:spPr>
          <a:xfrm>
            <a:off x="4604413" y="481739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7512790D-62A0-4C8F-99B0-8549D02B476B}"/>
              </a:ext>
            </a:extLst>
          </p:cNvPr>
          <p:cNvSpPr/>
          <p:nvPr/>
        </p:nvSpPr>
        <p:spPr>
          <a:xfrm>
            <a:off x="4668762" y="4881925"/>
            <a:ext cx="681280" cy="420018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92DBA0B5-EF3D-4D43-BB70-D7776E84BDB2}"/>
              </a:ext>
            </a:extLst>
          </p:cNvPr>
          <p:cNvGrpSpPr/>
          <p:nvPr/>
        </p:nvGrpSpPr>
        <p:grpSpPr>
          <a:xfrm>
            <a:off x="2891433" y="404664"/>
            <a:ext cx="444887" cy="541419"/>
            <a:chOff x="3131839" y="1196752"/>
            <a:chExt cx="3600401" cy="4381620"/>
          </a:xfrm>
        </p:grpSpPr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4EBC3278-9E29-4F4C-B375-ACEC41894496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8" name="直角三角形 37">
              <a:extLst>
                <a:ext uri="{FF2B5EF4-FFF2-40B4-BE49-F238E27FC236}">
                  <a16:creationId xmlns:a16="http://schemas.microsoft.com/office/drawing/2014/main" id="{F84F8C85-427E-4C5F-BE31-BAADEB3E6BA4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9" name="直角三角形 38">
              <a:extLst>
                <a:ext uri="{FF2B5EF4-FFF2-40B4-BE49-F238E27FC236}">
                  <a16:creationId xmlns:a16="http://schemas.microsoft.com/office/drawing/2014/main" id="{1FB96DA3-8344-49A0-A065-53C27259097D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0" name="直角三角形 39">
              <a:extLst>
                <a:ext uri="{FF2B5EF4-FFF2-40B4-BE49-F238E27FC236}">
                  <a16:creationId xmlns:a16="http://schemas.microsoft.com/office/drawing/2014/main" id="{D390C627-2283-4D01-8605-D8E8DB586649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8A690D9D-9E7E-4EC5-827A-2472A0667837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1D31848E-98EA-42C8-A648-B11D02CF8F27}"/>
              </a:ext>
            </a:extLst>
          </p:cNvPr>
          <p:cNvGrpSpPr/>
          <p:nvPr/>
        </p:nvGrpSpPr>
        <p:grpSpPr>
          <a:xfrm>
            <a:off x="1801788" y="618319"/>
            <a:ext cx="444887" cy="318975"/>
            <a:chOff x="3131840" y="2996953"/>
            <a:chExt cx="3600400" cy="2581419"/>
          </a:xfrm>
        </p:grpSpPr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94221EE1-9A91-45D4-A4D7-56305E2F4278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4" name="直角三角形 43">
              <a:extLst>
                <a:ext uri="{FF2B5EF4-FFF2-40B4-BE49-F238E27FC236}">
                  <a16:creationId xmlns:a16="http://schemas.microsoft.com/office/drawing/2014/main" id="{4CA381BE-165C-4771-9698-07D68D512997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5" name="直角三角形 44">
              <a:extLst>
                <a:ext uri="{FF2B5EF4-FFF2-40B4-BE49-F238E27FC236}">
                  <a16:creationId xmlns:a16="http://schemas.microsoft.com/office/drawing/2014/main" id="{DD715540-C5EC-45DF-AF56-9BC58891BD85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6" name="直角三角形 45">
              <a:extLst>
                <a:ext uri="{FF2B5EF4-FFF2-40B4-BE49-F238E27FC236}">
                  <a16:creationId xmlns:a16="http://schemas.microsoft.com/office/drawing/2014/main" id="{5E5AB8EC-D9A1-4A65-9752-B5D4ECCF18DA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3AAA6C2A-AF66-46F9-B5EA-3568D39A9110}"/>
              </a:ext>
            </a:extLst>
          </p:cNvPr>
          <p:cNvGrpSpPr/>
          <p:nvPr/>
        </p:nvGrpSpPr>
        <p:grpSpPr>
          <a:xfrm>
            <a:off x="539552" y="1596433"/>
            <a:ext cx="444887" cy="318976"/>
            <a:chOff x="3131840" y="2996953"/>
            <a:chExt cx="3600400" cy="2581419"/>
          </a:xfrm>
        </p:grpSpPr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456BDAB8-A69B-4220-980F-102131DB966E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9" name="直角三角形 48">
              <a:extLst>
                <a:ext uri="{FF2B5EF4-FFF2-40B4-BE49-F238E27FC236}">
                  <a16:creationId xmlns:a16="http://schemas.microsoft.com/office/drawing/2014/main" id="{6CC2595D-C438-44D1-B78E-074578FD1203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0" name="直角三角形 49">
              <a:extLst>
                <a:ext uri="{FF2B5EF4-FFF2-40B4-BE49-F238E27FC236}">
                  <a16:creationId xmlns:a16="http://schemas.microsoft.com/office/drawing/2014/main" id="{ACE64F30-B84F-4A30-AFBD-217530DA8186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7AA3ECF9-2887-42DD-BADC-D0DE57BABA8F}"/>
              </a:ext>
            </a:extLst>
          </p:cNvPr>
          <p:cNvGrpSpPr/>
          <p:nvPr/>
        </p:nvGrpSpPr>
        <p:grpSpPr>
          <a:xfrm>
            <a:off x="1763688" y="2707496"/>
            <a:ext cx="444887" cy="541419"/>
            <a:chOff x="3131840" y="1196753"/>
            <a:chExt cx="3600400" cy="4381619"/>
          </a:xfrm>
        </p:grpSpPr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B8E07778-1DD5-4C78-A252-D9D788CC7988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3" name="直角三角形 52">
              <a:extLst>
                <a:ext uri="{FF2B5EF4-FFF2-40B4-BE49-F238E27FC236}">
                  <a16:creationId xmlns:a16="http://schemas.microsoft.com/office/drawing/2014/main" id="{ED3ACF34-31FA-4189-B1D7-A5851DC4CA07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4" name="直角三角形 53">
              <a:extLst>
                <a:ext uri="{FF2B5EF4-FFF2-40B4-BE49-F238E27FC236}">
                  <a16:creationId xmlns:a16="http://schemas.microsoft.com/office/drawing/2014/main" id="{16859B2D-55E2-43C6-A74E-EC84F02A2D79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5" name="直角三角形 54">
              <a:extLst>
                <a:ext uri="{FF2B5EF4-FFF2-40B4-BE49-F238E27FC236}">
                  <a16:creationId xmlns:a16="http://schemas.microsoft.com/office/drawing/2014/main" id="{6EB14194-7D60-4D55-8641-A3782E7FCBEF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37254054-E2FC-4A95-BAD3-D27B9CB69DA7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9919AFCF-8C84-4DE7-96F7-B764FBFC26AC}"/>
              </a:ext>
            </a:extLst>
          </p:cNvPr>
          <p:cNvGrpSpPr/>
          <p:nvPr/>
        </p:nvGrpSpPr>
        <p:grpSpPr>
          <a:xfrm>
            <a:off x="2915816" y="2707496"/>
            <a:ext cx="444887" cy="541419"/>
            <a:chOff x="3131840" y="1196753"/>
            <a:chExt cx="3600400" cy="4381619"/>
          </a:xfrm>
        </p:grpSpPr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5578267A-F252-4900-9291-0D768B8D3A9A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9" name="直角三角形 58">
              <a:extLst>
                <a:ext uri="{FF2B5EF4-FFF2-40B4-BE49-F238E27FC236}">
                  <a16:creationId xmlns:a16="http://schemas.microsoft.com/office/drawing/2014/main" id="{8E36BE3C-7078-43E1-81F9-6DDA70F86C15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0" name="直角三角形 59">
              <a:extLst>
                <a:ext uri="{FF2B5EF4-FFF2-40B4-BE49-F238E27FC236}">
                  <a16:creationId xmlns:a16="http://schemas.microsoft.com/office/drawing/2014/main" id="{3BA44993-0061-4F77-9A1A-585CB464C796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1" name="直角三角形 60">
              <a:extLst>
                <a:ext uri="{FF2B5EF4-FFF2-40B4-BE49-F238E27FC236}">
                  <a16:creationId xmlns:a16="http://schemas.microsoft.com/office/drawing/2014/main" id="{C7729B23-D006-47F1-B824-7173470B61BE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4FFFC747-1442-4FD7-8815-37057EB89662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881BAA76-774B-4672-9E5B-9472F8AB9CF1}"/>
              </a:ext>
            </a:extLst>
          </p:cNvPr>
          <p:cNvGrpSpPr/>
          <p:nvPr/>
        </p:nvGrpSpPr>
        <p:grpSpPr>
          <a:xfrm>
            <a:off x="971600" y="5628880"/>
            <a:ext cx="444887" cy="318976"/>
            <a:chOff x="3131840" y="2996953"/>
            <a:chExt cx="3600400" cy="2581419"/>
          </a:xfrm>
        </p:grpSpPr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496B68A7-7BC0-4AC3-B154-5CB60ED18E0A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5" name="直角三角形 64">
              <a:extLst>
                <a:ext uri="{FF2B5EF4-FFF2-40B4-BE49-F238E27FC236}">
                  <a16:creationId xmlns:a16="http://schemas.microsoft.com/office/drawing/2014/main" id="{90AB5501-FB94-48EB-82D7-8DD7DB00D1F4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6" name="直角三角形 65">
              <a:extLst>
                <a:ext uri="{FF2B5EF4-FFF2-40B4-BE49-F238E27FC236}">
                  <a16:creationId xmlns:a16="http://schemas.microsoft.com/office/drawing/2014/main" id="{D64DA1FF-3EE1-4642-AF4B-E170ABEF3EBA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B594C6C8-9E45-4916-816B-EA4415CCB7B2}"/>
              </a:ext>
            </a:extLst>
          </p:cNvPr>
          <p:cNvGrpSpPr/>
          <p:nvPr/>
        </p:nvGrpSpPr>
        <p:grpSpPr>
          <a:xfrm>
            <a:off x="2051720" y="5628880"/>
            <a:ext cx="444887" cy="318976"/>
            <a:chOff x="3131840" y="2996953"/>
            <a:chExt cx="3600400" cy="2581419"/>
          </a:xfrm>
        </p:grpSpPr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8340F393-4F23-4102-88FD-7A1DD4A8413E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9" name="直角三角形 68">
              <a:extLst>
                <a:ext uri="{FF2B5EF4-FFF2-40B4-BE49-F238E27FC236}">
                  <a16:creationId xmlns:a16="http://schemas.microsoft.com/office/drawing/2014/main" id="{10F922B5-6B70-4704-999C-0A57418ADA6E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70" name="直角三角形 69">
              <a:extLst>
                <a:ext uri="{FF2B5EF4-FFF2-40B4-BE49-F238E27FC236}">
                  <a16:creationId xmlns:a16="http://schemas.microsoft.com/office/drawing/2014/main" id="{5AF1C66F-7CFF-415C-B7C4-C931A31F9660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71" name="直角三角形 70">
              <a:extLst>
                <a:ext uri="{FF2B5EF4-FFF2-40B4-BE49-F238E27FC236}">
                  <a16:creationId xmlns:a16="http://schemas.microsoft.com/office/drawing/2014/main" id="{34BD749A-F891-46A6-B821-07346D5F34B5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E003CD81-5854-42EA-AFA0-08D0D39E0699}"/>
              </a:ext>
            </a:extLst>
          </p:cNvPr>
          <p:cNvGrpSpPr/>
          <p:nvPr/>
        </p:nvGrpSpPr>
        <p:grpSpPr>
          <a:xfrm>
            <a:off x="3059832" y="5406436"/>
            <a:ext cx="444887" cy="541419"/>
            <a:chOff x="3131839" y="1196752"/>
            <a:chExt cx="3600401" cy="4381620"/>
          </a:xfrm>
        </p:grpSpPr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E36CD325-ADCA-4057-BC68-BF25394344D8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74" name="直角三角形 73">
              <a:extLst>
                <a:ext uri="{FF2B5EF4-FFF2-40B4-BE49-F238E27FC236}">
                  <a16:creationId xmlns:a16="http://schemas.microsoft.com/office/drawing/2014/main" id="{624BC37E-3817-4083-A515-2C8D4A20A092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75" name="直角三角形 74">
              <a:extLst>
                <a:ext uri="{FF2B5EF4-FFF2-40B4-BE49-F238E27FC236}">
                  <a16:creationId xmlns:a16="http://schemas.microsoft.com/office/drawing/2014/main" id="{D4300FE2-2C44-4712-AF1A-9DD299A65EC2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76" name="直角三角形 75">
              <a:extLst>
                <a:ext uri="{FF2B5EF4-FFF2-40B4-BE49-F238E27FC236}">
                  <a16:creationId xmlns:a16="http://schemas.microsoft.com/office/drawing/2014/main" id="{FFE5C71F-A013-40DE-A841-42E0B0B5DF9F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D01FC11D-12CB-466B-8B18-354291286B68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4BD0FF3F-0EA8-4BF6-9BD6-AAED9E1FED70}"/>
              </a:ext>
            </a:extLst>
          </p:cNvPr>
          <p:cNvGrpSpPr/>
          <p:nvPr/>
        </p:nvGrpSpPr>
        <p:grpSpPr>
          <a:xfrm>
            <a:off x="4211960" y="5406436"/>
            <a:ext cx="444887" cy="541419"/>
            <a:chOff x="3131839" y="1196752"/>
            <a:chExt cx="3600401" cy="4381620"/>
          </a:xfrm>
        </p:grpSpPr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7C085B7F-1075-4563-8D37-1390CABBC7A1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0" name="直角三角形 79">
              <a:extLst>
                <a:ext uri="{FF2B5EF4-FFF2-40B4-BE49-F238E27FC236}">
                  <a16:creationId xmlns:a16="http://schemas.microsoft.com/office/drawing/2014/main" id="{15690012-AC28-4520-A391-644FE0070CB2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1" name="直角三角形 80">
              <a:extLst>
                <a:ext uri="{FF2B5EF4-FFF2-40B4-BE49-F238E27FC236}">
                  <a16:creationId xmlns:a16="http://schemas.microsoft.com/office/drawing/2014/main" id="{32290D22-2FE5-400A-B5B4-E6FE2DC9B880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2" name="直角三角形 81">
              <a:extLst>
                <a:ext uri="{FF2B5EF4-FFF2-40B4-BE49-F238E27FC236}">
                  <a16:creationId xmlns:a16="http://schemas.microsoft.com/office/drawing/2014/main" id="{2D0581B4-DC0E-4D60-B454-EDFE93C6622C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3" name="直角三角形 82">
              <a:extLst>
                <a:ext uri="{FF2B5EF4-FFF2-40B4-BE49-F238E27FC236}">
                  <a16:creationId xmlns:a16="http://schemas.microsoft.com/office/drawing/2014/main" id="{FADC01A7-28A1-4A6E-8B55-CE27768F34BD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F45333FB-CB4D-4114-B939-4E1ED6AC9DA5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39CE1FF1-9356-4DD0-B424-0705344264F9}"/>
              </a:ext>
            </a:extLst>
          </p:cNvPr>
          <p:cNvGrpSpPr/>
          <p:nvPr/>
        </p:nvGrpSpPr>
        <p:grpSpPr>
          <a:xfrm>
            <a:off x="5220072" y="5406436"/>
            <a:ext cx="444887" cy="541419"/>
            <a:chOff x="3131839" y="1196752"/>
            <a:chExt cx="3600401" cy="4381620"/>
          </a:xfrm>
        </p:grpSpPr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014FD93E-5BED-4D91-B759-F9326B16208B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7" name="直角三角形 86">
              <a:extLst>
                <a:ext uri="{FF2B5EF4-FFF2-40B4-BE49-F238E27FC236}">
                  <a16:creationId xmlns:a16="http://schemas.microsoft.com/office/drawing/2014/main" id="{5BF14225-2319-4ACE-91A5-DE6CD82F5E40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8" name="直角三角形 87">
              <a:extLst>
                <a:ext uri="{FF2B5EF4-FFF2-40B4-BE49-F238E27FC236}">
                  <a16:creationId xmlns:a16="http://schemas.microsoft.com/office/drawing/2014/main" id="{B9A5EA84-4B6B-444E-84C0-D6EF0278C510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9" name="直角三角形 88">
              <a:extLst>
                <a:ext uri="{FF2B5EF4-FFF2-40B4-BE49-F238E27FC236}">
                  <a16:creationId xmlns:a16="http://schemas.microsoft.com/office/drawing/2014/main" id="{931BEA4E-10B5-437C-B32E-618339FAAD96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0" name="直角三角形 89">
              <a:extLst>
                <a:ext uri="{FF2B5EF4-FFF2-40B4-BE49-F238E27FC236}">
                  <a16:creationId xmlns:a16="http://schemas.microsoft.com/office/drawing/2014/main" id="{7D736C9C-6666-4C87-BFE4-AA612C58EE24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B24CC81A-ECDF-4B42-8F39-D8D4FDC0E692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28831CE7-CED8-4421-9929-B968036D2E53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93" name="グループ化 92">
            <a:extLst>
              <a:ext uri="{FF2B5EF4-FFF2-40B4-BE49-F238E27FC236}">
                <a16:creationId xmlns:a16="http://schemas.microsoft.com/office/drawing/2014/main" id="{6536BD95-3C5F-4A4F-820E-0C8C69A7C18F}"/>
              </a:ext>
            </a:extLst>
          </p:cNvPr>
          <p:cNvGrpSpPr/>
          <p:nvPr/>
        </p:nvGrpSpPr>
        <p:grpSpPr>
          <a:xfrm>
            <a:off x="2195736" y="2131432"/>
            <a:ext cx="721567" cy="584775"/>
            <a:chOff x="2230544" y="2443884"/>
            <a:chExt cx="721567" cy="584775"/>
          </a:xfrm>
        </p:grpSpPr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07DD6FF2-0CB8-4CC2-AA67-1ABF24CEE147}"/>
                </a:ext>
              </a:extLst>
            </p:cNvPr>
            <p:cNvSpPr txBox="1"/>
            <p:nvPr/>
          </p:nvSpPr>
          <p:spPr>
            <a:xfrm>
              <a:off x="2230544" y="2443884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/>
                <a:t>+</a:t>
              </a:r>
              <a:endParaRPr kumimoji="1" lang="ja-JP" altLang="en-US" sz="3200" dirty="0"/>
            </a:p>
          </p:txBody>
        </p:sp>
        <p:sp>
          <p:nvSpPr>
            <p:cNvPr id="95" name="四角形: 角を丸くする 94">
              <a:extLst>
                <a:ext uri="{FF2B5EF4-FFF2-40B4-BE49-F238E27FC236}">
                  <a16:creationId xmlns:a16="http://schemas.microsoft.com/office/drawing/2014/main" id="{2D660DAE-3963-40B2-9862-F71A0DF733E9}"/>
                </a:ext>
              </a:extLst>
            </p:cNvPr>
            <p:cNvSpPr/>
            <p:nvPr/>
          </p:nvSpPr>
          <p:spPr>
            <a:xfrm>
              <a:off x="2294893" y="2492370"/>
              <a:ext cx="657218" cy="476164"/>
            </a:xfrm>
            <a:prstGeom prst="roundRect">
              <a:avLst/>
            </a:prstGeom>
            <a:ln>
              <a:solidFill>
                <a:schemeClr val="tx1"/>
              </a:solidFill>
              <a:prstDash val="dash"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D76F5071-5ACF-4EA6-809D-4BA67035DA90}"/>
                </a:ext>
              </a:extLst>
            </p:cNvPr>
            <p:cNvSpPr/>
            <p:nvPr/>
          </p:nvSpPr>
          <p:spPr>
            <a:xfrm>
              <a:off x="2627784" y="2618599"/>
              <a:ext cx="213546" cy="21354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877D05AD-C8AE-4F24-A32D-08A7A627B54B}"/>
              </a:ext>
            </a:extLst>
          </p:cNvPr>
          <p:cNvGrpSpPr/>
          <p:nvPr/>
        </p:nvGrpSpPr>
        <p:grpSpPr>
          <a:xfrm>
            <a:off x="1043608" y="1987416"/>
            <a:ext cx="713547" cy="600455"/>
            <a:chOff x="1492606" y="2131423"/>
            <a:chExt cx="713547" cy="600455"/>
          </a:xfrm>
        </p:grpSpPr>
        <p:sp>
          <p:nvSpPr>
            <p:cNvPr id="98" name="テキスト ボックス 97">
              <a:extLst>
                <a:ext uri="{FF2B5EF4-FFF2-40B4-BE49-F238E27FC236}">
                  <a16:creationId xmlns:a16="http://schemas.microsoft.com/office/drawing/2014/main" id="{8BE189A3-07CE-4EF4-BEDA-99E973E23114}"/>
                </a:ext>
              </a:extLst>
            </p:cNvPr>
            <p:cNvSpPr txBox="1"/>
            <p:nvPr/>
          </p:nvSpPr>
          <p:spPr>
            <a:xfrm>
              <a:off x="1492606" y="2147103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/>
                <a:t>+</a:t>
              </a:r>
              <a:endParaRPr kumimoji="1" lang="ja-JP" altLang="en-US" sz="3200" dirty="0"/>
            </a:p>
          </p:txBody>
        </p:sp>
        <p:sp>
          <p:nvSpPr>
            <p:cNvPr id="99" name="四角形: 角を丸くする 98">
              <a:extLst>
                <a:ext uri="{FF2B5EF4-FFF2-40B4-BE49-F238E27FC236}">
                  <a16:creationId xmlns:a16="http://schemas.microsoft.com/office/drawing/2014/main" id="{32D29C92-5BAD-4F29-A889-B2441BA7D62E}"/>
                </a:ext>
              </a:extLst>
            </p:cNvPr>
            <p:cNvSpPr/>
            <p:nvPr/>
          </p:nvSpPr>
          <p:spPr>
            <a:xfrm>
              <a:off x="1548935" y="2131423"/>
              <a:ext cx="657218" cy="476164"/>
            </a:xfrm>
            <a:prstGeom prst="roundRect">
              <a:avLst/>
            </a:prstGeom>
            <a:ln>
              <a:solidFill>
                <a:schemeClr val="tx1"/>
              </a:solidFill>
              <a:prstDash val="dash"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00" name="直角三角形 99">
              <a:extLst>
                <a:ext uri="{FF2B5EF4-FFF2-40B4-BE49-F238E27FC236}">
                  <a16:creationId xmlns:a16="http://schemas.microsoft.com/office/drawing/2014/main" id="{DAC43117-A20D-409E-AF88-4F858B85D8C8}"/>
                </a:ext>
              </a:extLst>
            </p:cNvPr>
            <p:cNvSpPr/>
            <p:nvPr/>
          </p:nvSpPr>
          <p:spPr>
            <a:xfrm rot="10800000">
              <a:off x="1835696" y="2311517"/>
              <a:ext cx="213546" cy="213546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101" name="直角三角形 100">
            <a:extLst>
              <a:ext uri="{FF2B5EF4-FFF2-40B4-BE49-F238E27FC236}">
                <a16:creationId xmlns:a16="http://schemas.microsoft.com/office/drawing/2014/main" id="{9EF40BF3-5B50-4D90-A8F4-36AC931F7B99}"/>
              </a:ext>
            </a:extLst>
          </p:cNvPr>
          <p:cNvSpPr/>
          <p:nvPr/>
        </p:nvSpPr>
        <p:spPr>
          <a:xfrm rot="10800000">
            <a:off x="3779912" y="5011752"/>
            <a:ext cx="213546" cy="213546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49765886-06B9-45F4-BD96-4D096244F7C5}"/>
              </a:ext>
            </a:extLst>
          </p:cNvPr>
          <p:cNvSpPr/>
          <p:nvPr/>
        </p:nvSpPr>
        <p:spPr>
          <a:xfrm>
            <a:off x="4979665" y="4987369"/>
            <a:ext cx="213546" cy="2135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03" name="四角形: 1 つの角を切り取り 1 つの角を丸める 102">
            <a:extLst>
              <a:ext uri="{FF2B5EF4-FFF2-40B4-BE49-F238E27FC236}">
                <a16:creationId xmlns:a16="http://schemas.microsoft.com/office/drawing/2014/main" id="{996C0609-9CA7-4AA0-8511-9B78DF71344F}"/>
              </a:ext>
            </a:extLst>
          </p:cNvPr>
          <p:cNvSpPr/>
          <p:nvPr/>
        </p:nvSpPr>
        <p:spPr>
          <a:xfrm>
            <a:off x="3842395" y="1843400"/>
            <a:ext cx="990600" cy="387191"/>
          </a:xfrm>
          <a:prstGeom prst="snip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17F6CAE3-5A3E-42A9-99BB-0E5BA96707FC}"/>
              </a:ext>
            </a:extLst>
          </p:cNvPr>
          <p:cNvCxnSpPr>
            <a:stCxn id="103" idx="2"/>
          </p:cNvCxnSpPr>
          <p:nvPr/>
        </p:nvCxnSpPr>
        <p:spPr>
          <a:xfrm flipH="1">
            <a:off x="3286919" y="2036996"/>
            <a:ext cx="555476" cy="399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6BF51005-C8E0-446E-9D8B-443EA8A834F7}"/>
              </a:ext>
            </a:extLst>
          </p:cNvPr>
          <p:cNvSpPr/>
          <p:nvPr/>
        </p:nvSpPr>
        <p:spPr>
          <a:xfrm>
            <a:off x="5004048" y="1339344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sp>
        <p:nvSpPr>
          <p:cNvPr id="106" name="四角形: 1 つの角を切り取り 1 つの角を丸める 105">
            <a:extLst>
              <a:ext uri="{FF2B5EF4-FFF2-40B4-BE49-F238E27FC236}">
                <a16:creationId xmlns:a16="http://schemas.microsoft.com/office/drawing/2014/main" id="{FB7A38D6-5412-4DFF-9137-F770006889D7}"/>
              </a:ext>
            </a:extLst>
          </p:cNvPr>
          <p:cNvSpPr/>
          <p:nvPr/>
        </p:nvSpPr>
        <p:spPr>
          <a:xfrm>
            <a:off x="3779912" y="952153"/>
            <a:ext cx="990600" cy="387191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main</a:t>
            </a:r>
            <a:endParaRPr kumimoji="1" lang="ja-JP" altLang="en-US" dirty="0"/>
          </a:p>
        </p:txBody>
      </p:sp>
      <p:cxnSp>
        <p:nvCxnSpPr>
          <p:cNvPr id="107" name="直線矢印コネクタ 106">
            <a:extLst>
              <a:ext uri="{FF2B5EF4-FFF2-40B4-BE49-F238E27FC236}">
                <a16:creationId xmlns:a16="http://schemas.microsoft.com/office/drawing/2014/main" id="{39152A47-D7E2-4E85-BED7-28DD7F1282CB}"/>
              </a:ext>
            </a:extLst>
          </p:cNvPr>
          <p:cNvCxnSpPr>
            <a:stCxn id="106" idx="2"/>
          </p:cNvCxnSpPr>
          <p:nvPr/>
        </p:nvCxnSpPr>
        <p:spPr>
          <a:xfrm flipH="1">
            <a:off x="3247296" y="1145749"/>
            <a:ext cx="532616" cy="401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コネクタ: カギ線 107">
            <a:extLst>
              <a:ext uri="{FF2B5EF4-FFF2-40B4-BE49-F238E27FC236}">
                <a16:creationId xmlns:a16="http://schemas.microsoft.com/office/drawing/2014/main" id="{7EC3CA50-875C-4322-80A5-8417DBB0EC68}"/>
              </a:ext>
            </a:extLst>
          </p:cNvPr>
          <p:cNvCxnSpPr>
            <a:stCxn id="105" idx="2"/>
            <a:endCxn id="103" idx="0"/>
          </p:cNvCxnSpPr>
          <p:nvPr/>
        </p:nvCxnSpPr>
        <p:spPr>
          <a:xfrm rot="5400000">
            <a:off x="4994392" y="1547280"/>
            <a:ext cx="328320" cy="651113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0359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楕円 4">
            <a:extLst>
              <a:ext uri="{FF2B5EF4-FFF2-40B4-BE49-F238E27FC236}">
                <a16:creationId xmlns:a16="http://schemas.microsoft.com/office/drawing/2014/main" id="{6F2F5CF8-298B-4F58-A287-AC3AE4FACB48}"/>
              </a:ext>
            </a:extLst>
          </p:cNvPr>
          <p:cNvSpPr/>
          <p:nvPr/>
        </p:nvSpPr>
        <p:spPr>
          <a:xfrm>
            <a:off x="1236657" y="144395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4">
            <a:extLst>
              <a:ext uri="{FF2B5EF4-FFF2-40B4-BE49-F238E27FC236}">
                <a16:creationId xmlns:a16="http://schemas.microsoft.com/office/drawing/2014/main" id="{CE80B26B-C32B-4DEF-84DF-F6C5F3924615}"/>
              </a:ext>
            </a:extLst>
          </p:cNvPr>
          <p:cNvSpPr/>
          <p:nvPr/>
        </p:nvSpPr>
        <p:spPr>
          <a:xfrm>
            <a:off x="2028745" y="72387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4">
            <a:extLst>
              <a:ext uri="{FF2B5EF4-FFF2-40B4-BE49-F238E27FC236}">
                <a16:creationId xmlns:a16="http://schemas.microsoft.com/office/drawing/2014/main" id="{7A8A9A13-E38A-4719-A3CE-BB01C518DD15}"/>
              </a:ext>
            </a:extLst>
          </p:cNvPr>
          <p:cNvSpPr/>
          <p:nvPr/>
        </p:nvSpPr>
        <p:spPr>
          <a:xfrm>
            <a:off x="3108865" y="72387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4">
            <a:extLst>
              <a:ext uri="{FF2B5EF4-FFF2-40B4-BE49-F238E27FC236}">
                <a16:creationId xmlns:a16="http://schemas.microsoft.com/office/drawing/2014/main" id="{D35171DA-F8B8-4F0F-B7A5-3BE58EE74BFB}"/>
              </a:ext>
            </a:extLst>
          </p:cNvPr>
          <p:cNvSpPr/>
          <p:nvPr/>
        </p:nvSpPr>
        <p:spPr>
          <a:xfrm>
            <a:off x="2028745" y="2164033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4">
            <a:extLst>
              <a:ext uri="{FF2B5EF4-FFF2-40B4-BE49-F238E27FC236}">
                <a16:creationId xmlns:a16="http://schemas.microsoft.com/office/drawing/2014/main" id="{F00E4E4C-B2B6-4417-B6D9-A15267DE2349}"/>
              </a:ext>
            </a:extLst>
          </p:cNvPr>
          <p:cNvSpPr/>
          <p:nvPr/>
        </p:nvSpPr>
        <p:spPr>
          <a:xfrm>
            <a:off x="3108865" y="2164033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A5931EE-FB1B-4C96-A74F-FC8BB2064CA0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1482508" y="969724"/>
            <a:ext cx="588418" cy="51641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5C101B5C-BF36-4C04-B145-4EF62C92130C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1482508" y="1689804"/>
            <a:ext cx="588418" cy="51641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78C2EA0-91ED-4249-827A-BF828B06D259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2316777" y="867889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B13D1C96-5B7C-43E2-96E5-F7CE384AB796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2316777" y="2308049"/>
            <a:ext cx="792088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">
            <a:extLst>
              <a:ext uri="{FF2B5EF4-FFF2-40B4-BE49-F238E27FC236}">
                <a16:creationId xmlns:a16="http://schemas.microsoft.com/office/drawing/2014/main" id="{393C98E3-6241-4A05-B3B4-BADC924C8BDC}"/>
              </a:ext>
            </a:extLst>
          </p:cNvPr>
          <p:cNvSpPr/>
          <p:nvPr/>
        </p:nvSpPr>
        <p:spPr>
          <a:xfrm>
            <a:off x="2123728" y="522920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">
            <a:extLst>
              <a:ext uri="{FF2B5EF4-FFF2-40B4-BE49-F238E27FC236}">
                <a16:creationId xmlns:a16="http://schemas.microsoft.com/office/drawing/2014/main" id="{660239BB-3CA1-4C42-A6A4-01D5BF7FC990}"/>
              </a:ext>
            </a:extLst>
          </p:cNvPr>
          <p:cNvSpPr/>
          <p:nvPr/>
        </p:nvSpPr>
        <p:spPr>
          <a:xfrm>
            <a:off x="3203848" y="522920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3290122D-DD8F-4CD6-B76C-0C0760228AA5}"/>
              </a:ext>
            </a:extLst>
          </p:cNvPr>
          <p:cNvCxnSpPr>
            <a:cxnSpLocks/>
            <a:stCxn id="43" idx="6"/>
            <a:endCxn id="44" idx="2"/>
          </p:cNvCxnSpPr>
          <p:nvPr/>
        </p:nvCxnSpPr>
        <p:spPr>
          <a:xfrm>
            <a:off x="2411760" y="537321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四角形: 1 つの角を切り取り 1 つの角を丸める 45">
            <a:extLst>
              <a:ext uri="{FF2B5EF4-FFF2-40B4-BE49-F238E27FC236}">
                <a16:creationId xmlns:a16="http://schemas.microsoft.com/office/drawing/2014/main" id="{EFEC7118-7322-412A-B96C-80108667527F}"/>
              </a:ext>
            </a:extLst>
          </p:cNvPr>
          <p:cNvSpPr/>
          <p:nvPr/>
        </p:nvSpPr>
        <p:spPr>
          <a:xfrm>
            <a:off x="2853299" y="4509120"/>
            <a:ext cx="990600" cy="387191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main</a:t>
            </a:r>
            <a:endParaRPr kumimoji="1" lang="ja-JP" altLang="en-US" dirty="0"/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839E4CDD-EF45-4777-B322-9E5851878382}"/>
              </a:ext>
            </a:extLst>
          </p:cNvPr>
          <p:cNvCxnSpPr>
            <a:cxnSpLocks/>
            <a:stCxn id="46" idx="1"/>
            <a:endCxn id="44" idx="0"/>
          </p:cNvCxnSpPr>
          <p:nvPr/>
        </p:nvCxnSpPr>
        <p:spPr>
          <a:xfrm flipH="1">
            <a:off x="3347864" y="4896311"/>
            <a:ext cx="735" cy="33288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楕円 4">
            <a:extLst>
              <a:ext uri="{FF2B5EF4-FFF2-40B4-BE49-F238E27FC236}">
                <a16:creationId xmlns:a16="http://schemas.microsoft.com/office/drawing/2014/main" id="{41733CAD-7558-4635-B306-3FB545592DAB}"/>
              </a:ext>
            </a:extLst>
          </p:cNvPr>
          <p:cNvSpPr/>
          <p:nvPr/>
        </p:nvSpPr>
        <p:spPr>
          <a:xfrm>
            <a:off x="4283968" y="5229200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F672AD59-1F0C-42E9-B634-347C0EBB060F}"/>
              </a:ext>
            </a:extLst>
          </p:cNvPr>
          <p:cNvCxnSpPr>
            <a:cxnSpLocks/>
            <a:endCxn id="48" idx="2"/>
          </p:cNvCxnSpPr>
          <p:nvPr/>
        </p:nvCxnSpPr>
        <p:spPr>
          <a:xfrm>
            <a:off x="3491880" y="5373216"/>
            <a:ext cx="792088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楕円 4">
            <a:extLst>
              <a:ext uri="{FF2B5EF4-FFF2-40B4-BE49-F238E27FC236}">
                <a16:creationId xmlns:a16="http://schemas.microsoft.com/office/drawing/2014/main" id="{A599A465-C3E3-453B-A25D-D4F7E86AA99C}"/>
              </a:ext>
            </a:extLst>
          </p:cNvPr>
          <p:cNvSpPr/>
          <p:nvPr/>
        </p:nvSpPr>
        <p:spPr>
          <a:xfrm>
            <a:off x="5364088" y="5229200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9905EC9A-205F-4C14-BDB4-707D5BAD7227}"/>
              </a:ext>
            </a:extLst>
          </p:cNvPr>
          <p:cNvCxnSpPr>
            <a:cxnSpLocks/>
            <a:endCxn id="50" idx="2"/>
          </p:cNvCxnSpPr>
          <p:nvPr/>
        </p:nvCxnSpPr>
        <p:spPr>
          <a:xfrm>
            <a:off x="4572000" y="5373216"/>
            <a:ext cx="792088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四角形: 1 つの角を切り取り 1 つの角を丸める 51">
            <a:extLst>
              <a:ext uri="{FF2B5EF4-FFF2-40B4-BE49-F238E27FC236}">
                <a16:creationId xmlns:a16="http://schemas.microsoft.com/office/drawing/2014/main" id="{AD8B8020-3B2D-449C-BB40-43F3DD1BD35B}"/>
              </a:ext>
            </a:extLst>
          </p:cNvPr>
          <p:cNvSpPr/>
          <p:nvPr/>
        </p:nvSpPr>
        <p:spPr>
          <a:xfrm>
            <a:off x="5012069" y="4485238"/>
            <a:ext cx="990600" cy="387191"/>
          </a:xfrm>
          <a:prstGeom prst="snip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4245D7A1-8500-470D-A044-DC98EE85D0BD}"/>
              </a:ext>
            </a:extLst>
          </p:cNvPr>
          <p:cNvCxnSpPr>
            <a:cxnSpLocks/>
            <a:stCxn id="52" idx="1"/>
            <a:endCxn id="50" idx="0"/>
          </p:cNvCxnSpPr>
          <p:nvPr/>
        </p:nvCxnSpPr>
        <p:spPr>
          <a:xfrm>
            <a:off x="5507369" y="4872429"/>
            <a:ext cx="735" cy="356771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2AF5B503-AA66-400C-A5B1-1B1AADF934B1}"/>
              </a:ext>
            </a:extLst>
          </p:cNvPr>
          <p:cNvSpPr/>
          <p:nvPr/>
        </p:nvSpPr>
        <p:spPr>
          <a:xfrm>
            <a:off x="5028111" y="3701171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4C5AEE81-2FD8-4E99-B39E-C03ACA346CD7}"/>
              </a:ext>
            </a:extLst>
          </p:cNvPr>
          <p:cNvCxnSpPr>
            <a:cxnSpLocks/>
            <a:stCxn id="54" idx="2"/>
            <a:endCxn id="52" idx="3"/>
          </p:cNvCxnSpPr>
          <p:nvPr/>
        </p:nvCxnSpPr>
        <p:spPr>
          <a:xfrm flipH="1">
            <a:off x="5507369" y="4070503"/>
            <a:ext cx="802" cy="414735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楕円 4">
            <a:extLst>
              <a:ext uri="{FF2B5EF4-FFF2-40B4-BE49-F238E27FC236}">
                <a16:creationId xmlns:a16="http://schemas.microsoft.com/office/drawing/2014/main" id="{C6436951-22B8-4676-98E4-7CF3643EC778}"/>
              </a:ext>
            </a:extLst>
          </p:cNvPr>
          <p:cNvSpPr/>
          <p:nvPr/>
        </p:nvSpPr>
        <p:spPr>
          <a:xfrm>
            <a:off x="1043608" y="522920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17DDE343-CD9F-411C-A0EC-EC23770C42FD}"/>
              </a:ext>
            </a:extLst>
          </p:cNvPr>
          <p:cNvCxnSpPr>
            <a:cxnSpLocks/>
            <a:stCxn id="56" idx="6"/>
          </p:cNvCxnSpPr>
          <p:nvPr/>
        </p:nvCxnSpPr>
        <p:spPr>
          <a:xfrm>
            <a:off x="1331640" y="537321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46425169-EFF5-43CE-B075-654B80C64D17}"/>
              </a:ext>
            </a:extLst>
          </p:cNvPr>
          <p:cNvSpPr txBox="1"/>
          <p:nvPr/>
        </p:nvSpPr>
        <p:spPr>
          <a:xfrm>
            <a:off x="1956737" y="238005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c1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9DB7D74-9247-4D40-AAEF-8637897A35CE}"/>
              </a:ext>
            </a:extLst>
          </p:cNvPr>
          <p:cNvSpPr txBox="1"/>
          <p:nvPr/>
        </p:nvSpPr>
        <p:spPr>
          <a:xfrm>
            <a:off x="3036857" y="238005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c2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E6B21B0-3187-4307-92E9-AB3C50DCFC33}"/>
              </a:ext>
            </a:extLst>
          </p:cNvPr>
          <p:cNvSpPr txBox="1"/>
          <p:nvPr/>
        </p:nvSpPr>
        <p:spPr>
          <a:xfrm>
            <a:off x="4211960" y="551723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c</a:t>
            </a:r>
            <a:r>
              <a:rPr kumimoji="1" lang="en-US" altLang="ja-JP" dirty="0">
                <a:latin typeface="Consolas" panose="020B0609020204030204" pitchFamily="49" charset="0"/>
              </a:rPr>
              <a:t>1’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708DA736-F9ED-486C-84A9-BF12BAB6CF38}"/>
              </a:ext>
            </a:extLst>
          </p:cNvPr>
          <p:cNvSpPr txBox="1"/>
          <p:nvPr/>
        </p:nvSpPr>
        <p:spPr>
          <a:xfrm>
            <a:off x="5292080" y="551723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c</a:t>
            </a:r>
            <a:r>
              <a:rPr kumimoji="1" lang="en-US" altLang="ja-JP" dirty="0">
                <a:latin typeface="Consolas" panose="020B0609020204030204" pitchFamily="49" charset="0"/>
              </a:rPr>
              <a:t>2’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01817F3E-950D-441A-9D60-35E19035807B}"/>
              </a:ext>
            </a:extLst>
          </p:cNvPr>
          <p:cNvSpPr txBox="1"/>
          <p:nvPr/>
        </p:nvSpPr>
        <p:spPr>
          <a:xfrm>
            <a:off x="4901952" y="2965775"/>
            <a:ext cx="3073277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chemeClr val="bg1"/>
                </a:solidFill>
                <a:latin typeface="Consolas" panose="020B0609020204030204" pitchFamily="49" charset="0"/>
              </a:rPr>
              <a:t>$ git </a:t>
            </a:r>
            <a:r>
              <a:rPr lang="en-US" altLang="ja-JP" sz="2400">
                <a:solidFill>
                  <a:schemeClr val="bg1"/>
                </a:solidFill>
                <a:latin typeface="Consolas" panose="020B0609020204030204" pitchFamily="49" charset="0"/>
              </a:rPr>
              <a:t>rebase main</a:t>
            </a:r>
            <a:endParaRPr kumimoji="1" lang="ja-JP" alt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3" name="矢印: 下 92">
            <a:extLst>
              <a:ext uri="{FF2B5EF4-FFF2-40B4-BE49-F238E27FC236}">
                <a16:creationId xmlns:a16="http://schemas.microsoft.com/office/drawing/2014/main" id="{40D20C3F-5E0E-48CB-8EE9-F5737D8F2442}"/>
              </a:ext>
            </a:extLst>
          </p:cNvPr>
          <p:cNvSpPr/>
          <p:nvPr/>
        </p:nvSpPr>
        <p:spPr>
          <a:xfrm>
            <a:off x="4054261" y="3068960"/>
            <a:ext cx="576064" cy="47435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D414FD64-E262-49A4-ACCA-479A9ED76577}"/>
              </a:ext>
            </a:extLst>
          </p:cNvPr>
          <p:cNvSpPr txBox="1"/>
          <p:nvPr/>
        </p:nvSpPr>
        <p:spPr>
          <a:xfrm>
            <a:off x="1636622" y="139237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8E4D2503-40B9-4DDE-B3AE-857EC191CB74}"/>
              </a:ext>
            </a:extLst>
          </p:cNvPr>
          <p:cNvSpPr txBox="1"/>
          <p:nvPr/>
        </p:nvSpPr>
        <p:spPr>
          <a:xfrm>
            <a:off x="2374560" y="168915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98" name="四角形: 角を丸くする 97">
            <a:extLst>
              <a:ext uri="{FF2B5EF4-FFF2-40B4-BE49-F238E27FC236}">
                <a16:creationId xmlns:a16="http://schemas.microsoft.com/office/drawing/2014/main" id="{F8867EDF-FA00-4B8D-AB89-C4E8A6C0DBDF}"/>
              </a:ext>
            </a:extLst>
          </p:cNvPr>
          <p:cNvSpPr/>
          <p:nvPr/>
        </p:nvSpPr>
        <p:spPr>
          <a:xfrm>
            <a:off x="1692951" y="1376698"/>
            <a:ext cx="657218" cy="476164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99" name="四角形: 角を丸くする 98">
            <a:extLst>
              <a:ext uri="{FF2B5EF4-FFF2-40B4-BE49-F238E27FC236}">
                <a16:creationId xmlns:a16="http://schemas.microsoft.com/office/drawing/2014/main" id="{DDA2FE73-0F8B-4729-BB32-50C95781EC47}"/>
              </a:ext>
            </a:extLst>
          </p:cNvPr>
          <p:cNvSpPr/>
          <p:nvPr/>
        </p:nvSpPr>
        <p:spPr>
          <a:xfrm>
            <a:off x="2438909" y="1737645"/>
            <a:ext cx="657218" cy="476164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F4DE4294-3AB8-432D-BFBF-630D3FD0BBE2}"/>
              </a:ext>
            </a:extLst>
          </p:cNvPr>
          <p:cNvSpPr txBox="1"/>
          <p:nvPr/>
        </p:nvSpPr>
        <p:spPr>
          <a:xfrm>
            <a:off x="3465422" y="541894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102" name="四角形: 角を丸くする 101">
            <a:extLst>
              <a:ext uri="{FF2B5EF4-FFF2-40B4-BE49-F238E27FC236}">
                <a16:creationId xmlns:a16="http://schemas.microsoft.com/office/drawing/2014/main" id="{C1DF166B-6B8E-4B11-9386-884227F87F27}"/>
              </a:ext>
            </a:extLst>
          </p:cNvPr>
          <p:cNvSpPr/>
          <p:nvPr/>
        </p:nvSpPr>
        <p:spPr>
          <a:xfrm>
            <a:off x="3521750" y="5462336"/>
            <a:ext cx="681281" cy="417093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1A11A331-7987-43FC-B4D3-351B61DD8DF1}"/>
              </a:ext>
            </a:extLst>
          </p:cNvPr>
          <p:cNvSpPr txBox="1"/>
          <p:nvPr/>
        </p:nvSpPr>
        <p:spPr>
          <a:xfrm>
            <a:off x="4604413" y="539488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105" name="四角形: 角を丸くする 104">
            <a:extLst>
              <a:ext uri="{FF2B5EF4-FFF2-40B4-BE49-F238E27FC236}">
                <a16:creationId xmlns:a16="http://schemas.microsoft.com/office/drawing/2014/main" id="{1897B102-05B5-405D-B0CC-BEF3FDFFCC62}"/>
              </a:ext>
            </a:extLst>
          </p:cNvPr>
          <p:cNvSpPr/>
          <p:nvPr/>
        </p:nvSpPr>
        <p:spPr>
          <a:xfrm>
            <a:off x="4668762" y="5459413"/>
            <a:ext cx="681280" cy="420018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C92D0FF8-89A3-44B3-B117-242DE377C3F5}"/>
              </a:ext>
            </a:extLst>
          </p:cNvPr>
          <p:cNvGrpSpPr/>
          <p:nvPr/>
        </p:nvGrpSpPr>
        <p:grpSpPr>
          <a:xfrm>
            <a:off x="3035449" y="116632"/>
            <a:ext cx="444887" cy="541419"/>
            <a:chOff x="3131839" y="1196752"/>
            <a:chExt cx="3600401" cy="4381620"/>
          </a:xfrm>
        </p:grpSpPr>
        <p:sp>
          <p:nvSpPr>
            <p:cNvPr id="118" name="正方形/長方形 117">
              <a:extLst>
                <a:ext uri="{FF2B5EF4-FFF2-40B4-BE49-F238E27FC236}">
                  <a16:creationId xmlns:a16="http://schemas.microsoft.com/office/drawing/2014/main" id="{687AF046-A396-4081-A2AA-9C13FFE22D52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19" name="直角三角形 118">
              <a:extLst>
                <a:ext uri="{FF2B5EF4-FFF2-40B4-BE49-F238E27FC236}">
                  <a16:creationId xmlns:a16="http://schemas.microsoft.com/office/drawing/2014/main" id="{D55A618B-447C-4DDB-87DE-9C405FEEAFF7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20" name="直角三角形 119">
              <a:extLst>
                <a:ext uri="{FF2B5EF4-FFF2-40B4-BE49-F238E27FC236}">
                  <a16:creationId xmlns:a16="http://schemas.microsoft.com/office/drawing/2014/main" id="{4BED7656-0B80-4EDF-A2FE-1F80A8C13DCE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22" name="直角三角形 121">
              <a:extLst>
                <a:ext uri="{FF2B5EF4-FFF2-40B4-BE49-F238E27FC236}">
                  <a16:creationId xmlns:a16="http://schemas.microsoft.com/office/drawing/2014/main" id="{5772D5A7-9D1E-4E12-ACA2-36B0AFDEEF40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24" name="正方形/長方形 123">
              <a:extLst>
                <a:ext uri="{FF2B5EF4-FFF2-40B4-BE49-F238E27FC236}">
                  <a16:creationId xmlns:a16="http://schemas.microsoft.com/office/drawing/2014/main" id="{CFBAA1ED-F380-4235-971D-0925B93ED0D5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125" name="グループ化 124">
            <a:extLst>
              <a:ext uri="{FF2B5EF4-FFF2-40B4-BE49-F238E27FC236}">
                <a16:creationId xmlns:a16="http://schemas.microsoft.com/office/drawing/2014/main" id="{DD761ECE-94F6-4A7E-9A4D-0134BDEDBB01}"/>
              </a:ext>
            </a:extLst>
          </p:cNvPr>
          <p:cNvGrpSpPr/>
          <p:nvPr/>
        </p:nvGrpSpPr>
        <p:grpSpPr>
          <a:xfrm>
            <a:off x="1945804" y="330287"/>
            <a:ext cx="444887" cy="318975"/>
            <a:chOff x="3131840" y="2996953"/>
            <a:chExt cx="3600400" cy="2581419"/>
          </a:xfrm>
        </p:grpSpPr>
        <p:sp>
          <p:nvSpPr>
            <p:cNvPr id="126" name="正方形/長方形 125">
              <a:extLst>
                <a:ext uri="{FF2B5EF4-FFF2-40B4-BE49-F238E27FC236}">
                  <a16:creationId xmlns:a16="http://schemas.microsoft.com/office/drawing/2014/main" id="{9C74DCF0-141A-450B-9CCD-E8054082565D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27" name="直角三角形 126">
              <a:extLst>
                <a:ext uri="{FF2B5EF4-FFF2-40B4-BE49-F238E27FC236}">
                  <a16:creationId xmlns:a16="http://schemas.microsoft.com/office/drawing/2014/main" id="{8638843A-C9B1-41C4-B09B-835B4DC9F2E6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28" name="直角三角形 127">
              <a:extLst>
                <a:ext uri="{FF2B5EF4-FFF2-40B4-BE49-F238E27FC236}">
                  <a16:creationId xmlns:a16="http://schemas.microsoft.com/office/drawing/2014/main" id="{5296D3EF-985B-43E6-A803-D8387EA3A637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30" name="直角三角形 129">
              <a:extLst>
                <a:ext uri="{FF2B5EF4-FFF2-40B4-BE49-F238E27FC236}">
                  <a16:creationId xmlns:a16="http://schemas.microsoft.com/office/drawing/2014/main" id="{95A5672C-EE03-4254-AFBD-48DDA7DDBE7D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133" name="グループ化 132">
            <a:extLst>
              <a:ext uri="{FF2B5EF4-FFF2-40B4-BE49-F238E27FC236}">
                <a16:creationId xmlns:a16="http://schemas.microsoft.com/office/drawing/2014/main" id="{188D5269-5851-4B2D-88DE-52036235DF5E}"/>
              </a:ext>
            </a:extLst>
          </p:cNvPr>
          <p:cNvGrpSpPr/>
          <p:nvPr/>
        </p:nvGrpSpPr>
        <p:grpSpPr>
          <a:xfrm>
            <a:off x="683568" y="1563212"/>
            <a:ext cx="444887" cy="318976"/>
            <a:chOff x="3131840" y="2996953"/>
            <a:chExt cx="3600400" cy="2581419"/>
          </a:xfrm>
        </p:grpSpPr>
        <p:sp>
          <p:nvSpPr>
            <p:cNvPr id="134" name="正方形/長方形 133">
              <a:extLst>
                <a:ext uri="{FF2B5EF4-FFF2-40B4-BE49-F238E27FC236}">
                  <a16:creationId xmlns:a16="http://schemas.microsoft.com/office/drawing/2014/main" id="{DAA20103-A721-43AB-A329-0A8D71B10143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35" name="直角三角形 134">
              <a:extLst>
                <a:ext uri="{FF2B5EF4-FFF2-40B4-BE49-F238E27FC236}">
                  <a16:creationId xmlns:a16="http://schemas.microsoft.com/office/drawing/2014/main" id="{6DDFF005-8DA7-44C9-BAF0-BBE5FCF602C0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36" name="直角三角形 135">
              <a:extLst>
                <a:ext uri="{FF2B5EF4-FFF2-40B4-BE49-F238E27FC236}">
                  <a16:creationId xmlns:a16="http://schemas.microsoft.com/office/drawing/2014/main" id="{5A9BDC8F-6120-4DF9-82B2-0C9F5AA86451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141" name="グループ化 140">
            <a:extLst>
              <a:ext uri="{FF2B5EF4-FFF2-40B4-BE49-F238E27FC236}">
                <a16:creationId xmlns:a16="http://schemas.microsoft.com/office/drawing/2014/main" id="{C453288D-79AC-45A7-AED0-905364BBD070}"/>
              </a:ext>
            </a:extLst>
          </p:cNvPr>
          <p:cNvGrpSpPr/>
          <p:nvPr/>
        </p:nvGrpSpPr>
        <p:grpSpPr>
          <a:xfrm>
            <a:off x="1907704" y="2780928"/>
            <a:ext cx="444887" cy="541419"/>
            <a:chOff x="3131840" y="1196753"/>
            <a:chExt cx="3600400" cy="4381619"/>
          </a:xfrm>
        </p:grpSpPr>
        <p:sp>
          <p:nvSpPr>
            <p:cNvPr id="142" name="正方形/長方形 141">
              <a:extLst>
                <a:ext uri="{FF2B5EF4-FFF2-40B4-BE49-F238E27FC236}">
                  <a16:creationId xmlns:a16="http://schemas.microsoft.com/office/drawing/2014/main" id="{AE52FD11-C25B-4DEE-8014-061D0B66B5F4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43" name="直角三角形 142">
              <a:extLst>
                <a:ext uri="{FF2B5EF4-FFF2-40B4-BE49-F238E27FC236}">
                  <a16:creationId xmlns:a16="http://schemas.microsoft.com/office/drawing/2014/main" id="{F2CEF8BF-0761-47A0-8A43-85690F35676F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44" name="直角三角形 143">
              <a:extLst>
                <a:ext uri="{FF2B5EF4-FFF2-40B4-BE49-F238E27FC236}">
                  <a16:creationId xmlns:a16="http://schemas.microsoft.com/office/drawing/2014/main" id="{843A07BA-33D7-4036-B954-F4FA32CCF23F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45" name="直角三角形 144">
              <a:extLst>
                <a:ext uri="{FF2B5EF4-FFF2-40B4-BE49-F238E27FC236}">
                  <a16:creationId xmlns:a16="http://schemas.microsoft.com/office/drawing/2014/main" id="{1C745771-A2FA-40CE-9BA2-CE9070063DCF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47" name="正方形/長方形 146">
              <a:extLst>
                <a:ext uri="{FF2B5EF4-FFF2-40B4-BE49-F238E27FC236}">
                  <a16:creationId xmlns:a16="http://schemas.microsoft.com/office/drawing/2014/main" id="{7713D7DA-F368-43F2-9E23-0C512035E369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149" name="グループ化 148">
            <a:extLst>
              <a:ext uri="{FF2B5EF4-FFF2-40B4-BE49-F238E27FC236}">
                <a16:creationId xmlns:a16="http://schemas.microsoft.com/office/drawing/2014/main" id="{08E8B675-3C39-4DAC-A400-20A38A6ECAB1}"/>
              </a:ext>
            </a:extLst>
          </p:cNvPr>
          <p:cNvGrpSpPr/>
          <p:nvPr/>
        </p:nvGrpSpPr>
        <p:grpSpPr>
          <a:xfrm>
            <a:off x="3006874" y="2780928"/>
            <a:ext cx="444887" cy="541419"/>
            <a:chOff x="3131839" y="1196752"/>
            <a:chExt cx="3600401" cy="4381620"/>
          </a:xfrm>
        </p:grpSpPr>
        <p:sp>
          <p:nvSpPr>
            <p:cNvPr id="150" name="正方形/長方形 149">
              <a:extLst>
                <a:ext uri="{FF2B5EF4-FFF2-40B4-BE49-F238E27FC236}">
                  <a16:creationId xmlns:a16="http://schemas.microsoft.com/office/drawing/2014/main" id="{56A93872-5574-4FB4-B9EC-42949FD72C40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51" name="直角三角形 150">
              <a:extLst>
                <a:ext uri="{FF2B5EF4-FFF2-40B4-BE49-F238E27FC236}">
                  <a16:creationId xmlns:a16="http://schemas.microsoft.com/office/drawing/2014/main" id="{1C1D42DB-25C8-4206-8D29-5A6F512D5265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52" name="直角三角形 151">
              <a:extLst>
                <a:ext uri="{FF2B5EF4-FFF2-40B4-BE49-F238E27FC236}">
                  <a16:creationId xmlns:a16="http://schemas.microsoft.com/office/drawing/2014/main" id="{52210F02-5FCF-4243-938C-0EF07AA8B228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53" name="直角三角形 152">
              <a:extLst>
                <a:ext uri="{FF2B5EF4-FFF2-40B4-BE49-F238E27FC236}">
                  <a16:creationId xmlns:a16="http://schemas.microsoft.com/office/drawing/2014/main" id="{F6CB812E-8E31-45CD-8769-F8B33D66B1AB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54" name="直角三角形 153">
              <a:extLst>
                <a:ext uri="{FF2B5EF4-FFF2-40B4-BE49-F238E27FC236}">
                  <a16:creationId xmlns:a16="http://schemas.microsoft.com/office/drawing/2014/main" id="{9600ABBE-D297-423E-AEF8-4C35AE640835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55" name="正方形/長方形 154">
              <a:extLst>
                <a:ext uri="{FF2B5EF4-FFF2-40B4-BE49-F238E27FC236}">
                  <a16:creationId xmlns:a16="http://schemas.microsoft.com/office/drawing/2014/main" id="{106CB4B3-F372-417A-83C5-9C34B15B27A3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56" name="正方形/長方形 155">
              <a:extLst>
                <a:ext uri="{FF2B5EF4-FFF2-40B4-BE49-F238E27FC236}">
                  <a16:creationId xmlns:a16="http://schemas.microsoft.com/office/drawing/2014/main" id="{8951272B-A65C-40B0-85B6-F8FEF8E1A872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157" name="グループ化 156">
            <a:extLst>
              <a:ext uri="{FF2B5EF4-FFF2-40B4-BE49-F238E27FC236}">
                <a16:creationId xmlns:a16="http://schemas.microsoft.com/office/drawing/2014/main" id="{8DAFE921-895B-4F85-B13A-E36ADBE3EBC3}"/>
              </a:ext>
            </a:extLst>
          </p:cNvPr>
          <p:cNvGrpSpPr/>
          <p:nvPr/>
        </p:nvGrpSpPr>
        <p:grpSpPr>
          <a:xfrm>
            <a:off x="971600" y="6206368"/>
            <a:ext cx="444887" cy="318976"/>
            <a:chOff x="3131840" y="2996953"/>
            <a:chExt cx="3600400" cy="2581419"/>
          </a:xfrm>
        </p:grpSpPr>
        <p:sp>
          <p:nvSpPr>
            <p:cNvPr id="158" name="正方形/長方形 157">
              <a:extLst>
                <a:ext uri="{FF2B5EF4-FFF2-40B4-BE49-F238E27FC236}">
                  <a16:creationId xmlns:a16="http://schemas.microsoft.com/office/drawing/2014/main" id="{741DF7AD-0F9D-456C-9C6F-3AE11912114B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59" name="直角三角形 158">
              <a:extLst>
                <a:ext uri="{FF2B5EF4-FFF2-40B4-BE49-F238E27FC236}">
                  <a16:creationId xmlns:a16="http://schemas.microsoft.com/office/drawing/2014/main" id="{5E866ECA-BDFE-4D76-921A-BDF56AE1EE3B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60" name="直角三角形 159">
              <a:extLst>
                <a:ext uri="{FF2B5EF4-FFF2-40B4-BE49-F238E27FC236}">
                  <a16:creationId xmlns:a16="http://schemas.microsoft.com/office/drawing/2014/main" id="{A7ABD70D-839D-49BC-B3EE-CB1B2ADBEF1A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165" name="グループ化 164">
            <a:extLst>
              <a:ext uri="{FF2B5EF4-FFF2-40B4-BE49-F238E27FC236}">
                <a16:creationId xmlns:a16="http://schemas.microsoft.com/office/drawing/2014/main" id="{6A85022D-CA66-4754-B444-39BD93160742}"/>
              </a:ext>
            </a:extLst>
          </p:cNvPr>
          <p:cNvGrpSpPr/>
          <p:nvPr/>
        </p:nvGrpSpPr>
        <p:grpSpPr>
          <a:xfrm>
            <a:off x="2051720" y="6206368"/>
            <a:ext cx="444887" cy="318976"/>
            <a:chOff x="3131840" y="2996953"/>
            <a:chExt cx="3600400" cy="2581419"/>
          </a:xfrm>
        </p:grpSpPr>
        <p:sp>
          <p:nvSpPr>
            <p:cNvPr id="166" name="正方形/長方形 165">
              <a:extLst>
                <a:ext uri="{FF2B5EF4-FFF2-40B4-BE49-F238E27FC236}">
                  <a16:creationId xmlns:a16="http://schemas.microsoft.com/office/drawing/2014/main" id="{3EB22173-A529-4B80-9261-3D76EA278110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67" name="直角三角形 166">
              <a:extLst>
                <a:ext uri="{FF2B5EF4-FFF2-40B4-BE49-F238E27FC236}">
                  <a16:creationId xmlns:a16="http://schemas.microsoft.com/office/drawing/2014/main" id="{2A42904B-F76D-4F15-BD70-BA72159849D0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68" name="直角三角形 167">
              <a:extLst>
                <a:ext uri="{FF2B5EF4-FFF2-40B4-BE49-F238E27FC236}">
                  <a16:creationId xmlns:a16="http://schemas.microsoft.com/office/drawing/2014/main" id="{D3E00288-B4BF-46E5-9092-D3BA994075BA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70" name="直角三角形 169">
              <a:extLst>
                <a:ext uri="{FF2B5EF4-FFF2-40B4-BE49-F238E27FC236}">
                  <a16:creationId xmlns:a16="http://schemas.microsoft.com/office/drawing/2014/main" id="{298297F9-4AB1-4835-B51C-2E4728627469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173" name="グループ化 172">
            <a:extLst>
              <a:ext uri="{FF2B5EF4-FFF2-40B4-BE49-F238E27FC236}">
                <a16:creationId xmlns:a16="http://schemas.microsoft.com/office/drawing/2014/main" id="{F4268301-3501-4F8B-8D16-788E5014987E}"/>
              </a:ext>
            </a:extLst>
          </p:cNvPr>
          <p:cNvGrpSpPr/>
          <p:nvPr/>
        </p:nvGrpSpPr>
        <p:grpSpPr>
          <a:xfrm>
            <a:off x="3059832" y="5983924"/>
            <a:ext cx="444887" cy="541419"/>
            <a:chOff x="3131839" y="1196752"/>
            <a:chExt cx="3600401" cy="4381620"/>
          </a:xfrm>
        </p:grpSpPr>
        <p:sp>
          <p:nvSpPr>
            <p:cNvPr id="174" name="正方形/長方形 173">
              <a:extLst>
                <a:ext uri="{FF2B5EF4-FFF2-40B4-BE49-F238E27FC236}">
                  <a16:creationId xmlns:a16="http://schemas.microsoft.com/office/drawing/2014/main" id="{7A6F9671-1457-40AA-B679-BBE3296C6844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75" name="直角三角形 174">
              <a:extLst>
                <a:ext uri="{FF2B5EF4-FFF2-40B4-BE49-F238E27FC236}">
                  <a16:creationId xmlns:a16="http://schemas.microsoft.com/office/drawing/2014/main" id="{F5FEE178-C059-4B2D-874A-3A9359ADEC83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76" name="直角三角形 175">
              <a:extLst>
                <a:ext uri="{FF2B5EF4-FFF2-40B4-BE49-F238E27FC236}">
                  <a16:creationId xmlns:a16="http://schemas.microsoft.com/office/drawing/2014/main" id="{7CA51536-AEBA-4310-9F3E-516ADD7D32FA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78" name="直角三角形 177">
              <a:extLst>
                <a:ext uri="{FF2B5EF4-FFF2-40B4-BE49-F238E27FC236}">
                  <a16:creationId xmlns:a16="http://schemas.microsoft.com/office/drawing/2014/main" id="{8B20409B-5DBE-4DFB-813E-EB0B3A0669F1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80" name="正方形/長方形 179">
              <a:extLst>
                <a:ext uri="{FF2B5EF4-FFF2-40B4-BE49-F238E27FC236}">
                  <a16:creationId xmlns:a16="http://schemas.microsoft.com/office/drawing/2014/main" id="{C6C2163F-9827-4CB6-9A63-BD5BA10862D2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181" name="グループ化 180">
            <a:extLst>
              <a:ext uri="{FF2B5EF4-FFF2-40B4-BE49-F238E27FC236}">
                <a16:creationId xmlns:a16="http://schemas.microsoft.com/office/drawing/2014/main" id="{298C9590-6429-435C-998E-5B3AC73A5A1D}"/>
              </a:ext>
            </a:extLst>
          </p:cNvPr>
          <p:cNvGrpSpPr/>
          <p:nvPr/>
        </p:nvGrpSpPr>
        <p:grpSpPr>
          <a:xfrm>
            <a:off x="4211960" y="5983924"/>
            <a:ext cx="444887" cy="541419"/>
            <a:chOff x="3131839" y="1196752"/>
            <a:chExt cx="3600401" cy="4381620"/>
          </a:xfrm>
        </p:grpSpPr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FFEDF0AB-D6B9-4C4F-890E-0F237448F4B9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83" name="直角三角形 182">
              <a:extLst>
                <a:ext uri="{FF2B5EF4-FFF2-40B4-BE49-F238E27FC236}">
                  <a16:creationId xmlns:a16="http://schemas.microsoft.com/office/drawing/2014/main" id="{93F8E3DE-BA9B-4EC0-A133-398A80D86193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84" name="直角三角形 183">
              <a:extLst>
                <a:ext uri="{FF2B5EF4-FFF2-40B4-BE49-F238E27FC236}">
                  <a16:creationId xmlns:a16="http://schemas.microsoft.com/office/drawing/2014/main" id="{31E9EC1F-16D1-490C-A0D7-251796A0699F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85" name="直角三角形 184">
              <a:extLst>
                <a:ext uri="{FF2B5EF4-FFF2-40B4-BE49-F238E27FC236}">
                  <a16:creationId xmlns:a16="http://schemas.microsoft.com/office/drawing/2014/main" id="{4D1215F6-C482-4EBF-A5CC-1882B10A8882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86" name="直角三角形 185">
              <a:extLst>
                <a:ext uri="{FF2B5EF4-FFF2-40B4-BE49-F238E27FC236}">
                  <a16:creationId xmlns:a16="http://schemas.microsoft.com/office/drawing/2014/main" id="{66D356DE-A1CC-47F2-B79C-CE6CAE16D0E0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88" name="正方形/長方形 187">
              <a:extLst>
                <a:ext uri="{FF2B5EF4-FFF2-40B4-BE49-F238E27FC236}">
                  <a16:creationId xmlns:a16="http://schemas.microsoft.com/office/drawing/2014/main" id="{15F52A7C-62D5-419B-A9BD-2B69C0D22E38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189" name="グループ化 188">
            <a:extLst>
              <a:ext uri="{FF2B5EF4-FFF2-40B4-BE49-F238E27FC236}">
                <a16:creationId xmlns:a16="http://schemas.microsoft.com/office/drawing/2014/main" id="{58546478-2161-4C68-9B28-190EECE853A3}"/>
              </a:ext>
            </a:extLst>
          </p:cNvPr>
          <p:cNvGrpSpPr/>
          <p:nvPr/>
        </p:nvGrpSpPr>
        <p:grpSpPr>
          <a:xfrm>
            <a:off x="5220072" y="5983924"/>
            <a:ext cx="444887" cy="541419"/>
            <a:chOff x="3131839" y="1196752"/>
            <a:chExt cx="3600401" cy="4381620"/>
          </a:xfrm>
        </p:grpSpPr>
        <p:sp>
          <p:nvSpPr>
            <p:cNvPr id="190" name="正方形/長方形 189">
              <a:extLst>
                <a:ext uri="{FF2B5EF4-FFF2-40B4-BE49-F238E27FC236}">
                  <a16:creationId xmlns:a16="http://schemas.microsoft.com/office/drawing/2014/main" id="{9C78AB2C-49CB-49D5-B909-C47F129322EF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91" name="直角三角形 190">
              <a:extLst>
                <a:ext uri="{FF2B5EF4-FFF2-40B4-BE49-F238E27FC236}">
                  <a16:creationId xmlns:a16="http://schemas.microsoft.com/office/drawing/2014/main" id="{B0DCDDBE-65D8-43FC-A4AE-426E2AC410E6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92" name="直角三角形 191">
              <a:extLst>
                <a:ext uri="{FF2B5EF4-FFF2-40B4-BE49-F238E27FC236}">
                  <a16:creationId xmlns:a16="http://schemas.microsoft.com/office/drawing/2014/main" id="{F64F174E-3DEE-43D2-BE02-2CAC70A72DC6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93" name="直角三角形 192">
              <a:extLst>
                <a:ext uri="{FF2B5EF4-FFF2-40B4-BE49-F238E27FC236}">
                  <a16:creationId xmlns:a16="http://schemas.microsoft.com/office/drawing/2014/main" id="{D9F00885-14F7-4F91-A6EC-27982FA6B476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94" name="直角三角形 193">
              <a:extLst>
                <a:ext uri="{FF2B5EF4-FFF2-40B4-BE49-F238E27FC236}">
                  <a16:creationId xmlns:a16="http://schemas.microsoft.com/office/drawing/2014/main" id="{F0A9572B-E82F-45CA-9DD6-070EB1A63182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95" name="正方形/長方形 194">
              <a:extLst>
                <a:ext uri="{FF2B5EF4-FFF2-40B4-BE49-F238E27FC236}">
                  <a16:creationId xmlns:a16="http://schemas.microsoft.com/office/drawing/2014/main" id="{EE93CEC8-F5C8-4780-94E4-CF2BB0CC5787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96" name="正方形/長方形 195">
              <a:extLst>
                <a:ext uri="{FF2B5EF4-FFF2-40B4-BE49-F238E27FC236}">
                  <a16:creationId xmlns:a16="http://schemas.microsoft.com/office/drawing/2014/main" id="{5851FDDC-5FC7-464E-A8F6-31EFA283A5D3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197" name="正方形/長方形 196">
            <a:extLst>
              <a:ext uri="{FF2B5EF4-FFF2-40B4-BE49-F238E27FC236}">
                <a16:creationId xmlns:a16="http://schemas.microsoft.com/office/drawing/2014/main" id="{36665829-1986-4C41-AA5B-9A72B2AAA0D8}"/>
              </a:ext>
            </a:extLst>
          </p:cNvPr>
          <p:cNvSpPr/>
          <p:nvPr/>
        </p:nvSpPr>
        <p:spPr>
          <a:xfrm>
            <a:off x="2771800" y="1863874"/>
            <a:ext cx="213546" cy="2135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98" name="直角三角形 197">
            <a:extLst>
              <a:ext uri="{FF2B5EF4-FFF2-40B4-BE49-F238E27FC236}">
                <a16:creationId xmlns:a16="http://schemas.microsoft.com/office/drawing/2014/main" id="{5FA18C28-9814-4EE0-B92A-787A1F0988C1}"/>
              </a:ext>
            </a:extLst>
          </p:cNvPr>
          <p:cNvSpPr/>
          <p:nvPr/>
        </p:nvSpPr>
        <p:spPr>
          <a:xfrm rot="10800000">
            <a:off x="1979712" y="1556792"/>
            <a:ext cx="213546" cy="213546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199" name="直角三角形 198">
            <a:extLst>
              <a:ext uri="{FF2B5EF4-FFF2-40B4-BE49-F238E27FC236}">
                <a16:creationId xmlns:a16="http://schemas.microsoft.com/office/drawing/2014/main" id="{D150E2CC-8945-4722-952F-421FDE1CA92A}"/>
              </a:ext>
            </a:extLst>
          </p:cNvPr>
          <p:cNvSpPr/>
          <p:nvPr/>
        </p:nvSpPr>
        <p:spPr>
          <a:xfrm rot="10800000">
            <a:off x="3779912" y="5589240"/>
            <a:ext cx="213546" cy="213546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00" name="正方形/長方形 199">
            <a:extLst>
              <a:ext uri="{FF2B5EF4-FFF2-40B4-BE49-F238E27FC236}">
                <a16:creationId xmlns:a16="http://schemas.microsoft.com/office/drawing/2014/main" id="{3EBDD970-7DCA-4EAC-B392-99326FFE6718}"/>
              </a:ext>
            </a:extLst>
          </p:cNvPr>
          <p:cNvSpPr/>
          <p:nvPr/>
        </p:nvSpPr>
        <p:spPr>
          <a:xfrm>
            <a:off x="4979665" y="5564857"/>
            <a:ext cx="213546" cy="2135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01" name="四角形: 1 つの角を切り取り 1 つの角を丸める 200">
            <a:extLst>
              <a:ext uri="{FF2B5EF4-FFF2-40B4-BE49-F238E27FC236}">
                <a16:creationId xmlns:a16="http://schemas.microsoft.com/office/drawing/2014/main" id="{A5835FD0-1220-4086-A9EB-C5126B7AE65A}"/>
              </a:ext>
            </a:extLst>
          </p:cNvPr>
          <p:cNvSpPr/>
          <p:nvPr/>
        </p:nvSpPr>
        <p:spPr>
          <a:xfrm>
            <a:off x="3986411" y="2105938"/>
            <a:ext cx="990600" cy="387191"/>
          </a:xfrm>
          <a:prstGeom prst="snip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202" name="直線矢印コネクタ 201">
            <a:extLst>
              <a:ext uri="{FF2B5EF4-FFF2-40B4-BE49-F238E27FC236}">
                <a16:creationId xmlns:a16="http://schemas.microsoft.com/office/drawing/2014/main" id="{9837CBD2-C4C8-4CA9-9A98-E22AEC311B95}"/>
              </a:ext>
            </a:extLst>
          </p:cNvPr>
          <p:cNvCxnSpPr>
            <a:stCxn id="201" idx="2"/>
          </p:cNvCxnSpPr>
          <p:nvPr/>
        </p:nvCxnSpPr>
        <p:spPr>
          <a:xfrm flipH="1">
            <a:off x="3430935" y="2299534"/>
            <a:ext cx="555476" cy="399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3" name="正方形/長方形 202">
            <a:extLst>
              <a:ext uri="{FF2B5EF4-FFF2-40B4-BE49-F238E27FC236}">
                <a16:creationId xmlns:a16="http://schemas.microsoft.com/office/drawing/2014/main" id="{C80DEFDB-B197-41E9-90DB-157893AAF346}"/>
              </a:ext>
            </a:extLst>
          </p:cNvPr>
          <p:cNvSpPr/>
          <p:nvPr/>
        </p:nvSpPr>
        <p:spPr>
          <a:xfrm>
            <a:off x="3995936" y="1340768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204" name="直線矢印コネクタ 203">
            <a:extLst>
              <a:ext uri="{FF2B5EF4-FFF2-40B4-BE49-F238E27FC236}">
                <a16:creationId xmlns:a16="http://schemas.microsoft.com/office/drawing/2014/main" id="{3BA7418F-137A-474D-876A-D83ECCDBD106}"/>
              </a:ext>
            </a:extLst>
          </p:cNvPr>
          <p:cNvCxnSpPr>
            <a:cxnSpLocks/>
            <a:stCxn id="203" idx="2"/>
            <a:endCxn id="201" idx="3"/>
          </p:cNvCxnSpPr>
          <p:nvPr/>
        </p:nvCxnSpPr>
        <p:spPr>
          <a:xfrm>
            <a:off x="4475996" y="1710100"/>
            <a:ext cx="5715" cy="395838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四角形: 1 つの角を切り取り 1 つの角を丸める 204">
            <a:extLst>
              <a:ext uri="{FF2B5EF4-FFF2-40B4-BE49-F238E27FC236}">
                <a16:creationId xmlns:a16="http://schemas.microsoft.com/office/drawing/2014/main" id="{C0FB3577-BBE3-46CE-ABDD-C453B01E2ABF}"/>
              </a:ext>
            </a:extLst>
          </p:cNvPr>
          <p:cNvSpPr/>
          <p:nvPr/>
        </p:nvSpPr>
        <p:spPr>
          <a:xfrm>
            <a:off x="3923928" y="664121"/>
            <a:ext cx="990600" cy="387191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main</a:t>
            </a:r>
            <a:endParaRPr kumimoji="1" lang="ja-JP" altLang="en-US" dirty="0"/>
          </a:p>
        </p:txBody>
      </p:sp>
      <p:cxnSp>
        <p:nvCxnSpPr>
          <p:cNvPr id="206" name="直線矢印コネクタ 205">
            <a:extLst>
              <a:ext uri="{FF2B5EF4-FFF2-40B4-BE49-F238E27FC236}">
                <a16:creationId xmlns:a16="http://schemas.microsoft.com/office/drawing/2014/main" id="{4D528361-CE92-4A3C-ABE0-41F788D68D97}"/>
              </a:ext>
            </a:extLst>
          </p:cNvPr>
          <p:cNvCxnSpPr>
            <a:stCxn id="205" idx="2"/>
          </p:cNvCxnSpPr>
          <p:nvPr/>
        </p:nvCxnSpPr>
        <p:spPr>
          <a:xfrm flipH="1">
            <a:off x="3391312" y="857717"/>
            <a:ext cx="532616" cy="401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7422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74087150-EE4A-4D0C-B943-1BD5872D534C}"/>
              </a:ext>
            </a:extLst>
          </p:cNvPr>
          <p:cNvSpPr/>
          <p:nvPr/>
        </p:nvSpPr>
        <p:spPr>
          <a:xfrm>
            <a:off x="1301054" y="1816507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00A95C2C-4105-4210-827B-964FB70FBA9B}"/>
              </a:ext>
            </a:extLst>
          </p:cNvPr>
          <p:cNvSpPr/>
          <p:nvPr/>
        </p:nvSpPr>
        <p:spPr>
          <a:xfrm>
            <a:off x="2093142" y="1356179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DB4A4698-C031-4679-B6B3-E90DDE5D7494}"/>
              </a:ext>
            </a:extLst>
          </p:cNvPr>
          <p:cNvSpPr/>
          <p:nvPr/>
        </p:nvSpPr>
        <p:spPr>
          <a:xfrm>
            <a:off x="3173262" y="1356179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1C213AEF-99A2-4C64-AA39-ABED5916752A}"/>
              </a:ext>
            </a:extLst>
          </p:cNvPr>
          <p:cNvSpPr/>
          <p:nvPr/>
        </p:nvSpPr>
        <p:spPr>
          <a:xfrm>
            <a:off x="2093142" y="2229855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4">
            <a:extLst>
              <a:ext uri="{FF2B5EF4-FFF2-40B4-BE49-F238E27FC236}">
                <a16:creationId xmlns:a16="http://schemas.microsoft.com/office/drawing/2014/main" id="{DC7A5823-67CB-4A13-81FD-B278B073EC23}"/>
              </a:ext>
            </a:extLst>
          </p:cNvPr>
          <p:cNvSpPr/>
          <p:nvPr/>
        </p:nvSpPr>
        <p:spPr>
          <a:xfrm>
            <a:off x="3173262" y="2229855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09D59489-40C3-4604-A556-5FB45FB80E4B}"/>
              </a:ext>
            </a:extLst>
          </p:cNvPr>
          <p:cNvCxnSpPr>
            <a:cxnSpLocks/>
            <a:stCxn id="2" idx="7"/>
            <a:endCxn id="3" idx="2"/>
          </p:cNvCxnSpPr>
          <p:nvPr/>
        </p:nvCxnSpPr>
        <p:spPr>
          <a:xfrm flipV="1">
            <a:off x="1546905" y="1500195"/>
            <a:ext cx="546237" cy="358493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B4E66A8-B493-4133-A592-4D698D591456}"/>
              </a:ext>
            </a:extLst>
          </p:cNvPr>
          <p:cNvCxnSpPr>
            <a:cxnSpLocks/>
            <a:stCxn id="2" idx="5"/>
            <a:endCxn id="5" idx="2"/>
          </p:cNvCxnSpPr>
          <p:nvPr/>
        </p:nvCxnSpPr>
        <p:spPr>
          <a:xfrm>
            <a:off x="1546905" y="2062358"/>
            <a:ext cx="546237" cy="311513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ADEB3143-7CDA-4209-A80B-A330B8CA0085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>
            <a:off x="2381174" y="1500195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A60B5633-DF7D-481E-A80B-ADF337559473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381174" y="2373871"/>
            <a:ext cx="792088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BC8D2CD-8E4E-4FB2-8A45-E1DEE2196A4B}"/>
              </a:ext>
            </a:extLst>
          </p:cNvPr>
          <p:cNvSpPr txBox="1"/>
          <p:nvPr/>
        </p:nvSpPr>
        <p:spPr>
          <a:xfrm>
            <a:off x="2044109" y="241470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c1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E0E09F5-30F9-45B3-83FD-DDF75B2ECAC1}"/>
              </a:ext>
            </a:extLst>
          </p:cNvPr>
          <p:cNvSpPr txBox="1"/>
          <p:nvPr/>
        </p:nvSpPr>
        <p:spPr>
          <a:xfrm>
            <a:off x="3124229" y="241470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c2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1680033-F084-4136-91C0-019E7D62D033}"/>
              </a:ext>
            </a:extLst>
          </p:cNvPr>
          <p:cNvSpPr txBox="1"/>
          <p:nvPr/>
        </p:nvSpPr>
        <p:spPr>
          <a:xfrm>
            <a:off x="4499992" y="3212976"/>
            <a:ext cx="3583032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chemeClr val="bg1"/>
                </a:solidFill>
                <a:latin typeface="Consolas" panose="020B0609020204030204" pitchFamily="49" charset="0"/>
              </a:rPr>
              <a:t>$ git </a:t>
            </a:r>
            <a:r>
              <a:rPr lang="en-US" altLang="ja-JP" sz="2400">
                <a:solidFill>
                  <a:schemeClr val="bg1"/>
                </a:solidFill>
                <a:latin typeface="Consolas" panose="020B0609020204030204" pitchFamily="49" charset="0"/>
              </a:rPr>
              <a:t>rebase –i main</a:t>
            </a:r>
            <a:endParaRPr kumimoji="1" lang="ja-JP" alt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BC930062-D37B-46CC-A216-51D32B441ACC}"/>
              </a:ext>
            </a:extLst>
          </p:cNvPr>
          <p:cNvSpPr/>
          <p:nvPr/>
        </p:nvSpPr>
        <p:spPr>
          <a:xfrm>
            <a:off x="3652301" y="3316161"/>
            <a:ext cx="576064" cy="47435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965427C8-AA35-4E06-85A6-EBACE553B917}"/>
              </a:ext>
            </a:extLst>
          </p:cNvPr>
          <p:cNvGrpSpPr/>
          <p:nvPr/>
        </p:nvGrpSpPr>
        <p:grpSpPr>
          <a:xfrm>
            <a:off x="3099846" y="748938"/>
            <a:ext cx="444887" cy="541419"/>
            <a:chOff x="3131839" y="1196752"/>
            <a:chExt cx="3600401" cy="4381620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E0C2FE13-6B0E-4E75-A050-86CFA94AC584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7" name="直角三角形 16">
              <a:extLst>
                <a:ext uri="{FF2B5EF4-FFF2-40B4-BE49-F238E27FC236}">
                  <a16:creationId xmlns:a16="http://schemas.microsoft.com/office/drawing/2014/main" id="{FF333746-1DF5-44F1-B96B-0CC31685EAD4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8" name="直角三角形 17">
              <a:extLst>
                <a:ext uri="{FF2B5EF4-FFF2-40B4-BE49-F238E27FC236}">
                  <a16:creationId xmlns:a16="http://schemas.microsoft.com/office/drawing/2014/main" id="{D95C052F-8A16-4103-9126-F472D139FDB3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CBC473F3-1284-4BC3-9207-EFAC4482E591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AC7B6A5B-8B31-4AC1-9B27-B66F9B1A4F55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F343C692-6CB6-4AF6-8DDB-BE985EEB76A5}"/>
              </a:ext>
            </a:extLst>
          </p:cNvPr>
          <p:cNvGrpSpPr/>
          <p:nvPr/>
        </p:nvGrpSpPr>
        <p:grpSpPr>
          <a:xfrm>
            <a:off x="2010201" y="962593"/>
            <a:ext cx="444887" cy="318975"/>
            <a:chOff x="3131840" y="2996953"/>
            <a:chExt cx="3600400" cy="2581419"/>
          </a:xfrm>
        </p:grpSpPr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1E025A67-D94D-45C8-A532-9A28101E472A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3" name="直角三角形 22">
              <a:extLst>
                <a:ext uri="{FF2B5EF4-FFF2-40B4-BE49-F238E27FC236}">
                  <a16:creationId xmlns:a16="http://schemas.microsoft.com/office/drawing/2014/main" id="{E1C33FF2-3E1E-4C45-BCBE-657CFCBC7C1E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4" name="直角三角形 23">
              <a:extLst>
                <a:ext uri="{FF2B5EF4-FFF2-40B4-BE49-F238E27FC236}">
                  <a16:creationId xmlns:a16="http://schemas.microsoft.com/office/drawing/2014/main" id="{45A3E995-BE96-4129-9359-2BCA9093163D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5" name="直角三角形 24">
              <a:extLst>
                <a:ext uri="{FF2B5EF4-FFF2-40B4-BE49-F238E27FC236}">
                  <a16:creationId xmlns:a16="http://schemas.microsoft.com/office/drawing/2014/main" id="{7FD78D91-208C-4082-98BE-EDAA54172EF8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AA24C862-F0CA-4C56-8D44-A4ED7307624A}"/>
              </a:ext>
            </a:extLst>
          </p:cNvPr>
          <p:cNvGrpSpPr/>
          <p:nvPr/>
        </p:nvGrpSpPr>
        <p:grpSpPr>
          <a:xfrm>
            <a:off x="747965" y="1935766"/>
            <a:ext cx="444887" cy="318976"/>
            <a:chOff x="3131840" y="2996953"/>
            <a:chExt cx="3600400" cy="2581419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A51170C9-923A-40A8-AD7F-39FE2257C2C1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8" name="直角三角形 27">
              <a:extLst>
                <a:ext uri="{FF2B5EF4-FFF2-40B4-BE49-F238E27FC236}">
                  <a16:creationId xmlns:a16="http://schemas.microsoft.com/office/drawing/2014/main" id="{B37DC094-8562-46FF-9FFD-ACE958CF3904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9" name="直角三角形 28">
              <a:extLst>
                <a:ext uri="{FF2B5EF4-FFF2-40B4-BE49-F238E27FC236}">
                  <a16:creationId xmlns:a16="http://schemas.microsoft.com/office/drawing/2014/main" id="{79E182FF-8734-41BA-AC72-D029CA14F683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40381E5A-C9D2-4F31-8FED-78FCCEF0B2C1}"/>
              </a:ext>
            </a:extLst>
          </p:cNvPr>
          <p:cNvGrpSpPr/>
          <p:nvPr/>
        </p:nvGrpSpPr>
        <p:grpSpPr>
          <a:xfrm>
            <a:off x="1972101" y="2846750"/>
            <a:ext cx="444887" cy="541419"/>
            <a:chOff x="3131840" y="1196753"/>
            <a:chExt cx="3600400" cy="4381619"/>
          </a:xfrm>
        </p:grpSpPr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756FFD7E-4CBA-43C8-B9FD-53C02F2735F1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2" name="直角三角形 31">
              <a:extLst>
                <a:ext uri="{FF2B5EF4-FFF2-40B4-BE49-F238E27FC236}">
                  <a16:creationId xmlns:a16="http://schemas.microsoft.com/office/drawing/2014/main" id="{2A6DCEEF-DB72-4676-B9AB-F47809A4A7BE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3" name="直角三角形 32">
              <a:extLst>
                <a:ext uri="{FF2B5EF4-FFF2-40B4-BE49-F238E27FC236}">
                  <a16:creationId xmlns:a16="http://schemas.microsoft.com/office/drawing/2014/main" id="{D3BF160E-45F5-44F3-B446-CC9E1B5AC8F0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4" name="直角三角形 33">
              <a:extLst>
                <a:ext uri="{FF2B5EF4-FFF2-40B4-BE49-F238E27FC236}">
                  <a16:creationId xmlns:a16="http://schemas.microsoft.com/office/drawing/2014/main" id="{574DDAB8-A7A8-4152-85BA-1D3F072A4594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8C8FC08C-C890-4FC6-BF94-A7754EC0FE19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D59967AF-1F26-4D66-9F46-74146CF9AA97}"/>
              </a:ext>
            </a:extLst>
          </p:cNvPr>
          <p:cNvGrpSpPr/>
          <p:nvPr/>
        </p:nvGrpSpPr>
        <p:grpSpPr>
          <a:xfrm>
            <a:off x="3071271" y="2846750"/>
            <a:ext cx="444887" cy="541419"/>
            <a:chOff x="3131840" y="1196753"/>
            <a:chExt cx="3600400" cy="4381619"/>
          </a:xfrm>
        </p:grpSpPr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FCCFB504-6CDB-4DCE-AA1A-82CE486F91D8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8" name="直角三角形 37">
              <a:extLst>
                <a:ext uri="{FF2B5EF4-FFF2-40B4-BE49-F238E27FC236}">
                  <a16:creationId xmlns:a16="http://schemas.microsoft.com/office/drawing/2014/main" id="{4EB1F1C1-D863-4F8F-9C83-DC5327932784}"/>
                </a:ext>
              </a:extLst>
            </p:cNvPr>
            <p:cNvSpPr/>
            <p:nvPr/>
          </p:nvSpPr>
          <p:spPr>
            <a:xfrm>
              <a:off x="4932043" y="2996954"/>
              <a:ext cx="1800197" cy="1800202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9" name="直角三角形 38">
              <a:extLst>
                <a:ext uri="{FF2B5EF4-FFF2-40B4-BE49-F238E27FC236}">
                  <a16:creationId xmlns:a16="http://schemas.microsoft.com/office/drawing/2014/main" id="{0E040F0F-9C74-465B-9F36-0A38DE25DE35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0" name="直角三角形 39">
              <a:extLst>
                <a:ext uri="{FF2B5EF4-FFF2-40B4-BE49-F238E27FC236}">
                  <a16:creationId xmlns:a16="http://schemas.microsoft.com/office/drawing/2014/main" id="{DB4246A3-18FD-4893-BF40-CD22CF9EDE35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C7736BC4-5B32-423B-86B9-23FE1E474AA2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000FBAD4-7E8E-4389-9FF3-410145C0069A}"/>
              </a:ext>
            </a:extLst>
          </p:cNvPr>
          <p:cNvGrpSpPr/>
          <p:nvPr/>
        </p:nvGrpSpPr>
        <p:grpSpPr>
          <a:xfrm>
            <a:off x="2404149" y="2457006"/>
            <a:ext cx="672088" cy="584775"/>
            <a:chOff x="2374560" y="2726975"/>
            <a:chExt cx="672088" cy="584775"/>
          </a:xfrm>
        </p:grpSpPr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2662FEDD-8839-4D60-BF08-1FC48982125D}"/>
                </a:ext>
              </a:extLst>
            </p:cNvPr>
            <p:cNvSpPr txBox="1"/>
            <p:nvPr/>
          </p:nvSpPr>
          <p:spPr>
            <a:xfrm>
              <a:off x="2374560" y="2726975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/>
                <a:t>+</a:t>
              </a:r>
              <a:endParaRPr kumimoji="1" lang="ja-JP" altLang="en-US" sz="3200" dirty="0"/>
            </a:p>
          </p:txBody>
        </p:sp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8B2E1CC5-B7C2-4D35-9143-B72D7AAB9C88}"/>
                </a:ext>
              </a:extLst>
            </p:cNvPr>
            <p:cNvSpPr/>
            <p:nvPr/>
          </p:nvSpPr>
          <p:spPr>
            <a:xfrm>
              <a:off x="2438909" y="2775461"/>
              <a:ext cx="607739" cy="450629"/>
            </a:xfrm>
            <a:prstGeom prst="roundRect">
              <a:avLst/>
            </a:prstGeom>
            <a:ln>
              <a:solidFill>
                <a:schemeClr val="tx1"/>
              </a:solidFill>
              <a:prstDash val="dash"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B44B8BB3-5D59-46F7-A7E8-A71EBADEBC6D}"/>
                </a:ext>
              </a:extLst>
            </p:cNvPr>
            <p:cNvSpPr/>
            <p:nvPr/>
          </p:nvSpPr>
          <p:spPr>
            <a:xfrm>
              <a:off x="2771800" y="2901690"/>
              <a:ext cx="213546" cy="21354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63E1BFAA-7FA3-42D5-B5D5-2ADB256A25FA}"/>
              </a:ext>
            </a:extLst>
          </p:cNvPr>
          <p:cNvGrpSpPr/>
          <p:nvPr/>
        </p:nvGrpSpPr>
        <p:grpSpPr>
          <a:xfrm>
            <a:off x="1180013" y="2403698"/>
            <a:ext cx="713547" cy="600455"/>
            <a:chOff x="1636622" y="1376698"/>
            <a:chExt cx="713547" cy="600455"/>
          </a:xfrm>
        </p:grpSpPr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35AC13F8-16B7-4BCB-A708-30207EFDE0DD}"/>
                </a:ext>
              </a:extLst>
            </p:cNvPr>
            <p:cNvSpPr txBox="1"/>
            <p:nvPr/>
          </p:nvSpPr>
          <p:spPr>
            <a:xfrm>
              <a:off x="1636622" y="1392378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200" dirty="0"/>
                <a:t>+</a:t>
              </a:r>
              <a:endParaRPr kumimoji="1" lang="ja-JP" altLang="en-US" sz="3200" dirty="0"/>
            </a:p>
          </p:txBody>
        </p:sp>
        <p:sp>
          <p:nvSpPr>
            <p:cNvPr id="48" name="四角形: 角を丸くする 47">
              <a:extLst>
                <a:ext uri="{FF2B5EF4-FFF2-40B4-BE49-F238E27FC236}">
                  <a16:creationId xmlns:a16="http://schemas.microsoft.com/office/drawing/2014/main" id="{33DB8E6B-BA01-41AD-B440-4DC06ED4412B}"/>
                </a:ext>
              </a:extLst>
            </p:cNvPr>
            <p:cNvSpPr/>
            <p:nvPr/>
          </p:nvSpPr>
          <p:spPr>
            <a:xfrm>
              <a:off x="1692951" y="1376698"/>
              <a:ext cx="657218" cy="476164"/>
            </a:xfrm>
            <a:prstGeom prst="roundRect">
              <a:avLst/>
            </a:prstGeom>
            <a:ln>
              <a:solidFill>
                <a:schemeClr val="tx1"/>
              </a:solidFill>
              <a:prstDash val="dash"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9" name="直角三角形 48">
              <a:extLst>
                <a:ext uri="{FF2B5EF4-FFF2-40B4-BE49-F238E27FC236}">
                  <a16:creationId xmlns:a16="http://schemas.microsoft.com/office/drawing/2014/main" id="{9BC1C981-1EC6-4EA1-8D61-EB763530EE6E}"/>
                </a:ext>
              </a:extLst>
            </p:cNvPr>
            <p:cNvSpPr/>
            <p:nvPr/>
          </p:nvSpPr>
          <p:spPr>
            <a:xfrm rot="10800000">
              <a:off x="1979712" y="1556792"/>
              <a:ext cx="213546" cy="213546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50" name="四角形: 1 つの角を切り取り 1 つの角を丸める 49">
            <a:extLst>
              <a:ext uri="{FF2B5EF4-FFF2-40B4-BE49-F238E27FC236}">
                <a16:creationId xmlns:a16="http://schemas.microsoft.com/office/drawing/2014/main" id="{21AF6941-106D-43C7-A3DB-4AB928E46C22}"/>
              </a:ext>
            </a:extLst>
          </p:cNvPr>
          <p:cNvSpPr/>
          <p:nvPr/>
        </p:nvSpPr>
        <p:spPr>
          <a:xfrm>
            <a:off x="4050808" y="2171760"/>
            <a:ext cx="990600" cy="387191"/>
          </a:xfrm>
          <a:prstGeom prst="snip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A425CA8C-C279-46A0-82E6-501758754D26}"/>
              </a:ext>
            </a:extLst>
          </p:cNvPr>
          <p:cNvCxnSpPr>
            <a:stCxn id="50" idx="2"/>
          </p:cNvCxnSpPr>
          <p:nvPr/>
        </p:nvCxnSpPr>
        <p:spPr>
          <a:xfrm flipH="1">
            <a:off x="3495332" y="2365356"/>
            <a:ext cx="555476" cy="399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BC1C022A-A205-44AC-92AE-64268630F120}"/>
              </a:ext>
            </a:extLst>
          </p:cNvPr>
          <p:cNvSpPr/>
          <p:nvPr/>
        </p:nvSpPr>
        <p:spPr>
          <a:xfrm>
            <a:off x="5500493" y="2180690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E52BEDFC-46DF-449E-BFCF-68D11CE0E1A9}"/>
              </a:ext>
            </a:extLst>
          </p:cNvPr>
          <p:cNvCxnSpPr>
            <a:cxnSpLocks/>
            <a:stCxn id="52" idx="1"/>
            <a:endCxn id="50" idx="0"/>
          </p:cNvCxnSpPr>
          <p:nvPr/>
        </p:nvCxnSpPr>
        <p:spPr>
          <a:xfrm flipH="1">
            <a:off x="5041408" y="2365356"/>
            <a:ext cx="459085" cy="0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四角形: 1 つの角を切り取り 1 つの角を丸める 53">
            <a:extLst>
              <a:ext uri="{FF2B5EF4-FFF2-40B4-BE49-F238E27FC236}">
                <a16:creationId xmlns:a16="http://schemas.microsoft.com/office/drawing/2014/main" id="{75BB6DB5-B517-4634-A976-AFEDD3D98A12}"/>
              </a:ext>
            </a:extLst>
          </p:cNvPr>
          <p:cNvSpPr/>
          <p:nvPr/>
        </p:nvSpPr>
        <p:spPr>
          <a:xfrm>
            <a:off x="3988325" y="1296427"/>
            <a:ext cx="990600" cy="387191"/>
          </a:xfrm>
          <a:prstGeom prst="snip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main</a:t>
            </a:r>
            <a:endParaRPr kumimoji="1" lang="ja-JP" altLang="en-US" dirty="0"/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8AE18040-7CA5-46D2-AF12-814EEEA2FA2C}"/>
              </a:ext>
            </a:extLst>
          </p:cNvPr>
          <p:cNvCxnSpPr>
            <a:stCxn id="54" idx="2"/>
          </p:cNvCxnSpPr>
          <p:nvPr/>
        </p:nvCxnSpPr>
        <p:spPr>
          <a:xfrm flipH="1">
            <a:off x="3455709" y="1490023"/>
            <a:ext cx="532616" cy="401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楕円 4">
            <a:extLst>
              <a:ext uri="{FF2B5EF4-FFF2-40B4-BE49-F238E27FC236}">
                <a16:creationId xmlns:a16="http://schemas.microsoft.com/office/drawing/2014/main" id="{D770839D-7B88-4428-A208-3442DC44B395}"/>
              </a:ext>
            </a:extLst>
          </p:cNvPr>
          <p:cNvSpPr/>
          <p:nvPr/>
        </p:nvSpPr>
        <p:spPr>
          <a:xfrm>
            <a:off x="5956557" y="4621016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47322052-458F-416D-BF19-4EDB5F6F5A04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5164469" y="4765032"/>
            <a:ext cx="792088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楕円 4">
            <a:extLst>
              <a:ext uri="{FF2B5EF4-FFF2-40B4-BE49-F238E27FC236}">
                <a16:creationId xmlns:a16="http://schemas.microsoft.com/office/drawing/2014/main" id="{12840BBB-7B38-49CD-9D13-A2A63857F578}"/>
              </a:ext>
            </a:extLst>
          </p:cNvPr>
          <p:cNvSpPr/>
          <p:nvPr/>
        </p:nvSpPr>
        <p:spPr>
          <a:xfrm>
            <a:off x="7036677" y="4621016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C5409E37-0C1E-4238-852C-A4C5F1304F34}"/>
              </a:ext>
            </a:extLst>
          </p:cNvPr>
          <p:cNvCxnSpPr>
            <a:cxnSpLocks/>
            <a:endCxn id="58" idx="2"/>
          </p:cNvCxnSpPr>
          <p:nvPr/>
        </p:nvCxnSpPr>
        <p:spPr>
          <a:xfrm>
            <a:off x="6244589" y="4765032"/>
            <a:ext cx="792088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473C0239-711D-4E9D-AF3E-E7A096ADB3B6}"/>
              </a:ext>
            </a:extLst>
          </p:cNvPr>
          <p:cNvSpPr txBox="1"/>
          <p:nvPr/>
        </p:nvSpPr>
        <p:spPr>
          <a:xfrm>
            <a:off x="5164469" y="413264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61" name="四角形: 角を丸くする 60">
            <a:extLst>
              <a:ext uri="{FF2B5EF4-FFF2-40B4-BE49-F238E27FC236}">
                <a16:creationId xmlns:a16="http://schemas.microsoft.com/office/drawing/2014/main" id="{5403FD3C-B5D0-4482-B1EA-96EEDDC12330}"/>
              </a:ext>
            </a:extLst>
          </p:cNvPr>
          <p:cNvSpPr/>
          <p:nvPr/>
        </p:nvSpPr>
        <p:spPr>
          <a:xfrm>
            <a:off x="5220798" y="4116960"/>
            <a:ext cx="657218" cy="476164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62" name="直角三角形 61">
            <a:extLst>
              <a:ext uri="{FF2B5EF4-FFF2-40B4-BE49-F238E27FC236}">
                <a16:creationId xmlns:a16="http://schemas.microsoft.com/office/drawing/2014/main" id="{268DFDE6-1E97-486D-92CF-4C3711000E85}"/>
              </a:ext>
            </a:extLst>
          </p:cNvPr>
          <p:cNvSpPr/>
          <p:nvPr/>
        </p:nvSpPr>
        <p:spPr>
          <a:xfrm rot="10800000">
            <a:off x="5507559" y="4297054"/>
            <a:ext cx="213546" cy="213546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99DE12B4-FB6C-4C6D-B8C3-820279870876}"/>
              </a:ext>
            </a:extLst>
          </p:cNvPr>
          <p:cNvSpPr txBox="1"/>
          <p:nvPr/>
        </p:nvSpPr>
        <p:spPr>
          <a:xfrm>
            <a:off x="6279397" y="410824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64" name="四角形: 角を丸くする 63">
            <a:extLst>
              <a:ext uri="{FF2B5EF4-FFF2-40B4-BE49-F238E27FC236}">
                <a16:creationId xmlns:a16="http://schemas.microsoft.com/office/drawing/2014/main" id="{FE257E06-7353-4BA5-9809-AE96E1B3B950}"/>
              </a:ext>
            </a:extLst>
          </p:cNvPr>
          <p:cNvSpPr/>
          <p:nvPr/>
        </p:nvSpPr>
        <p:spPr>
          <a:xfrm>
            <a:off x="6343746" y="4144852"/>
            <a:ext cx="657218" cy="476164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B04BF447-42A0-4EB2-9B1D-1F5EA566C38F}"/>
              </a:ext>
            </a:extLst>
          </p:cNvPr>
          <p:cNvSpPr/>
          <p:nvPr/>
        </p:nvSpPr>
        <p:spPr>
          <a:xfrm>
            <a:off x="6676637" y="4271081"/>
            <a:ext cx="213546" cy="2135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0C796746-469B-4C94-8095-C394097458C8}"/>
              </a:ext>
            </a:extLst>
          </p:cNvPr>
          <p:cNvSpPr txBox="1"/>
          <p:nvPr/>
        </p:nvSpPr>
        <p:spPr>
          <a:xfrm>
            <a:off x="5896035" y="483704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c1’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100085F2-46D1-4F23-9D8A-F97F5849FB49}"/>
              </a:ext>
            </a:extLst>
          </p:cNvPr>
          <p:cNvSpPr txBox="1"/>
          <p:nvPr/>
        </p:nvSpPr>
        <p:spPr>
          <a:xfrm>
            <a:off x="6976155" y="483704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c2’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36DB5E5A-565E-42B7-AF4D-8083B55DAD53}"/>
              </a:ext>
            </a:extLst>
          </p:cNvPr>
          <p:cNvSpPr txBox="1"/>
          <p:nvPr/>
        </p:nvSpPr>
        <p:spPr>
          <a:xfrm>
            <a:off x="970002" y="4021341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Consolas" panose="020B0609020204030204" pitchFamily="49" charset="0"/>
              </a:rPr>
              <a:t>pick     c1   </a:t>
            </a:r>
            <a:endParaRPr kumimoji="1" lang="ja-JP" altLang="en-US" sz="2400" dirty="0">
              <a:latin typeface="Consolas" panose="020B0609020204030204" pitchFamily="49" charset="0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48403ABA-E176-4A87-B81C-C397E6CF0D57}"/>
              </a:ext>
            </a:extLst>
          </p:cNvPr>
          <p:cNvSpPr txBox="1"/>
          <p:nvPr/>
        </p:nvSpPr>
        <p:spPr>
          <a:xfrm>
            <a:off x="970002" y="4630941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Consolas" panose="020B0609020204030204" pitchFamily="49" charset="0"/>
              </a:rPr>
              <a:t>pick     c2   </a:t>
            </a:r>
            <a:endParaRPr kumimoji="1" lang="ja-JP" altLang="en-US" sz="2400" dirty="0">
              <a:latin typeface="Consolas" panose="020B0609020204030204" pitchFamily="49" charset="0"/>
            </a:endParaRPr>
          </a:p>
        </p:txBody>
      </p:sp>
      <p:sp>
        <p:nvSpPr>
          <p:cNvPr id="70" name="直角三角形 69">
            <a:extLst>
              <a:ext uri="{FF2B5EF4-FFF2-40B4-BE49-F238E27FC236}">
                <a16:creationId xmlns:a16="http://schemas.microsoft.com/office/drawing/2014/main" id="{CF0BE60B-D8D8-4424-A570-B6D5FE6685B4}"/>
              </a:ext>
            </a:extLst>
          </p:cNvPr>
          <p:cNvSpPr/>
          <p:nvPr/>
        </p:nvSpPr>
        <p:spPr>
          <a:xfrm rot="10800000">
            <a:off x="3973269" y="4126714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88638653-FFEF-41AC-A884-7305333C1B8F}"/>
              </a:ext>
            </a:extLst>
          </p:cNvPr>
          <p:cNvSpPr txBox="1"/>
          <p:nvPr/>
        </p:nvSpPr>
        <p:spPr>
          <a:xfrm>
            <a:off x="3601236" y="396190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9C776264-9DD0-4654-98C1-71BDE88448FD}"/>
              </a:ext>
            </a:extLst>
          </p:cNvPr>
          <p:cNvSpPr txBox="1"/>
          <p:nvPr/>
        </p:nvSpPr>
        <p:spPr>
          <a:xfrm>
            <a:off x="3593216" y="460359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73" name="四角形: 角を丸くする 72">
            <a:extLst>
              <a:ext uri="{FF2B5EF4-FFF2-40B4-BE49-F238E27FC236}">
                <a16:creationId xmlns:a16="http://schemas.microsoft.com/office/drawing/2014/main" id="{5F6FDB6B-4059-438E-8D12-497EDDA8E701}"/>
              </a:ext>
            </a:extLst>
          </p:cNvPr>
          <p:cNvSpPr/>
          <p:nvPr/>
        </p:nvSpPr>
        <p:spPr>
          <a:xfrm>
            <a:off x="922385" y="3959913"/>
            <a:ext cx="3449996" cy="1152653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2AA4DE63-0633-40AC-8E49-2D6244503EE3}"/>
              </a:ext>
            </a:extLst>
          </p:cNvPr>
          <p:cNvSpPr txBox="1"/>
          <p:nvPr/>
        </p:nvSpPr>
        <p:spPr>
          <a:xfrm>
            <a:off x="978023" y="5389493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Consolas" panose="020B0609020204030204" pitchFamily="49" charset="0"/>
              </a:rPr>
              <a:t>pick     c1   </a:t>
            </a:r>
            <a:endParaRPr kumimoji="1" lang="ja-JP" altLang="en-US" sz="2400" dirty="0">
              <a:latin typeface="Consolas" panose="020B0609020204030204" pitchFamily="49" charset="0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D7492E02-0273-414F-9C33-565E3059578E}"/>
              </a:ext>
            </a:extLst>
          </p:cNvPr>
          <p:cNvSpPr txBox="1"/>
          <p:nvPr/>
        </p:nvSpPr>
        <p:spPr>
          <a:xfrm>
            <a:off x="978023" y="5999093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FF0000"/>
                </a:solidFill>
                <a:latin typeface="Consolas" panose="020B0609020204030204" pitchFamily="49" charset="0"/>
              </a:rPr>
              <a:t>squash</a:t>
            </a:r>
            <a:r>
              <a:rPr kumimoji="1" lang="en-US" altLang="ja-JP" sz="2400" dirty="0">
                <a:latin typeface="Consolas" panose="020B0609020204030204" pitchFamily="49" charset="0"/>
              </a:rPr>
              <a:t>   c2   </a:t>
            </a:r>
            <a:endParaRPr kumimoji="1" lang="ja-JP" altLang="en-US" sz="2400" dirty="0">
              <a:latin typeface="Consolas" panose="020B0609020204030204" pitchFamily="49" charset="0"/>
            </a:endParaRPr>
          </a:p>
        </p:txBody>
      </p:sp>
      <p:sp>
        <p:nvSpPr>
          <p:cNvPr id="76" name="直角三角形 75">
            <a:extLst>
              <a:ext uri="{FF2B5EF4-FFF2-40B4-BE49-F238E27FC236}">
                <a16:creationId xmlns:a16="http://schemas.microsoft.com/office/drawing/2014/main" id="{1033450A-EBD8-49C9-B6CB-D15778BF99BA}"/>
              </a:ext>
            </a:extLst>
          </p:cNvPr>
          <p:cNvSpPr/>
          <p:nvPr/>
        </p:nvSpPr>
        <p:spPr>
          <a:xfrm rot="10800000">
            <a:off x="3981290" y="5494866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9AAACC4C-D9FA-4BF7-A3B3-5AFA779C584D}"/>
              </a:ext>
            </a:extLst>
          </p:cNvPr>
          <p:cNvSpPr txBox="1"/>
          <p:nvPr/>
        </p:nvSpPr>
        <p:spPr>
          <a:xfrm>
            <a:off x="3609257" y="533006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84857AB-2870-4677-9E43-59359FE2EF62}"/>
              </a:ext>
            </a:extLst>
          </p:cNvPr>
          <p:cNvSpPr txBox="1"/>
          <p:nvPr/>
        </p:nvSpPr>
        <p:spPr>
          <a:xfrm>
            <a:off x="3601237" y="597174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569A57B4-AD57-47C3-AA23-CD9F9120D8C6}"/>
              </a:ext>
            </a:extLst>
          </p:cNvPr>
          <p:cNvSpPr/>
          <p:nvPr/>
        </p:nvSpPr>
        <p:spPr>
          <a:xfrm>
            <a:off x="4012341" y="6132384"/>
            <a:ext cx="213546" cy="2135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80" name="楕円 4">
            <a:extLst>
              <a:ext uri="{FF2B5EF4-FFF2-40B4-BE49-F238E27FC236}">
                <a16:creationId xmlns:a16="http://schemas.microsoft.com/office/drawing/2014/main" id="{FE8E4E99-CF6B-4459-95C9-B133F12504BC}"/>
              </a:ext>
            </a:extLst>
          </p:cNvPr>
          <p:cNvSpPr/>
          <p:nvPr/>
        </p:nvSpPr>
        <p:spPr>
          <a:xfrm>
            <a:off x="7036677" y="6052465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16870A9B-7409-4B7F-8DDF-A6F9E2D9D614}"/>
              </a:ext>
            </a:extLst>
          </p:cNvPr>
          <p:cNvCxnSpPr>
            <a:cxnSpLocks/>
            <a:endCxn id="80" idx="2"/>
          </p:cNvCxnSpPr>
          <p:nvPr/>
        </p:nvCxnSpPr>
        <p:spPr>
          <a:xfrm>
            <a:off x="5164469" y="6196481"/>
            <a:ext cx="1872208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DEA6BFBE-E85F-424D-BD9F-465B416D94F9}"/>
              </a:ext>
            </a:extLst>
          </p:cNvPr>
          <p:cNvSpPr txBox="1"/>
          <p:nvPr/>
        </p:nvSpPr>
        <p:spPr>
          <a:xfrm>
            <a:off x="5884549" y="553969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83" name="四角形: 角を丸くする 82">
            <a:extLst>
              <a:ext uri="{FF2B5EF4-FFF2-40B4-BE49-F238E27FC236}">
                <a16:creationId xmlns:a16="http://schemas.microsoft.com/office/drawing/2014/main" id="{40747D22-3A4C-4AE3-A622-2D1621B69AE3}"/>
              </a:ext>
            </a:extLst>
          </p:cNvPr>
          <p:cNvSpPr/>
          <p:nvPr/>
        </p:nvSpPr>
        <p:spPr>
          <a:xfrm>
            <a:off x="5884549" y="5476401"/>
            <a:ext cx="648072" cy="576064"/>
          </a:xfrm>
          <a:prstGeom prst="roundRect">
            <a:avLst/>
          </a:prstGeom>
          <a:ln w="19050">
            <a:solidFill>
              <a:srgbClr val="FF0000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30F305E4-E8E6-4C02-A962-14E56DBEA487}"/>
              </a:ext>
            </a:extLst>
          </p:cNvPr>
          <p:cNvSpPr txBox="1"/>
          <p:nvPr/>
        </p:nvSpPr>
        <p:spPr>
          <a:xfrm>
            <a:off x="6976155" y="562041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latin typeface="Consolas" panose="020B0609020204030204" pitchFamily="49" charset="0"/>
              </a:rPr>
              <a:t>c1’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B5EB8C4F-BE9F-422E-A942-E348C8FC304C}"/>
              </a:ext>
            </a:extLst>
          </p:cNvPr>
          <p:cNvGrpSpPr/>
          <p:nvPr/>
        </p:nvGrpSpPr>
        <p:grpSpPr>
          <a:xfrm>
            <a:off x="6281789" y="5548409"/>
            <a:ext cx="213546" cy="435990"/>
            <a:chOff x="7308304" y="5157192"/>
            <a:chExt cx="213546" cy="435990"/>
          </a:xfrm>
        </p:grpSpPr>
        <p:sp>
          <p:nvSpPr>
            <p:cNvPr id="86" name="直角三角形 85">
              <a:extLst>
                <a:ext uri="{FF2B5EF4-FFF2-40B4-BE49-F238E27FC236}">
                  <a16:creationId xmlns:a16="http://schemas.microsoft.com/office/drawing/2014/main" id="{72B6C789-17E5-4ADA-8070-D9A8C90AC164}"/>
                </a:ext>
              </a:extLst>
            </p:cNvPr>
            <p:cNvSpPr/>
            <p:nvPr/>
          </p:nvSpPr>
          <p:spPr>
            <a:xfrm rot="10800000">
              <a:off x="7308304" y="5379636"/>
              <a:ext cx="213546" cy="213546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275DE45A-62E9-4BB1-B426-15F02591E010}"/>
                </a:ext>
              </a:extLst>
            </p:cNvPr>
            <p:cNvSpPr/>
            <p:nvPr/>
          </p:nvSpPr>
          <p:spPr>
            <a:xfrm>
              <a:off x="7308304" y="5157192"/>
              <a:ext cx="213546" cy="21354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88" name="四角形: 角を丸くする 87">
            <a:extLst>
              <a:ext uri="{FF2B5EF4-FFF2-40B4-BE49-F238E27FC236}">
                <a16:creationId xmlns:a16="http://schemas.microsoft.com/office/drawing/2014/main" id="{66441024-D1BC-4110-B45B-BE3CAA76833F}"/>
              </a:ext>
            </a:extLst>
          </p:cNvPr>
          <p:cNvSpPr/>
          <p:nvPr/>
        </p:nvSpPr>
        <p:spPr>
          <a:xfrm>
            <a:off x="915997" y="5340296"/>
            <a:ext cx="3449996" cy="1152653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A2FDD0B5-97E9-4CEA-B945-C1D94033120C}"/>
              </a:ext>
            </a:extLst>
          </p:cNvPr>
          <p:cNvSpPr/>
          <p:nvPr/>
        </p:nvSpPr>
        <p:spPr>
          <a:xfrm>
            <a:off x="4012341" y="4756321"/>
            <a:ext cx="213546" cy="21354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</p:spTree>
    <p:extLst>
      <p:ext uri="{BB962C8B-B14F-4D97-AF65-F5344CB8AC3E}">
        <p14:creationId xmlns:p14="http://schemas.microsoft.com/office/powerpoint/2010/main" val="2540176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パソコンを使う会社員のイラスト（女性・笑顔）">
            <a:extLst>
              <a:ext uri="{FF2B5EF4-FFF2-40B4-BE49-F238E27FC236}">
                <a16:creationId xmlns:a16="http://schemas.microsoft.com/office/drawing/2014/main" id="{F8CD8267-5B08-4772-B09B-46A1AD0C9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15816" y="692696"/>
            <a:ext cx="720080" cy="104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パソコンを使う会社員のイラスト（男性・笑顔）">
            <a:extLst>
              <a:ext uri="{FF2B5EF4-FFF2-40B4-BE49-F238E27FC236}">
                <a16:creationId xmlns:a16="http://schemas.microsoft.com/office/drawing/2014/main" id="{050D3463-574F-4310-B810-FF2412A19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15816" y="2132856"/>
            <a:ext cx="720080" cy="104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楕円 4">
            <a:extLst>
              <a:ext uri="{FF2B5EF4-FFF2-40B4-BE49-F238E27FC236}">
                <a16:creationId xmlns:a16="http://schemas.microsoft.com/office/drawing/2014/main" id="{37EE8E95-5AF6-48FD-993C-9B551FDB46C0}"/>
              </a:ext>
            </a:extLst>
          </p:cNvPr>
          <p:cNvSpPr/>
          <p:nvPr/>
        </p:nvSpPr>
        <p:spPr>
          <a:xfrm>
            <a:off x="755576" y="105273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013CCAF7-316F-4743-AB8D-E060F367183F}"/>
              </a:ext>
            </a:extLst>
          </p:cNvPr>
          <p:cNvSpPr/>
          <p:nvPr/>
        </p:nvSpPr>
        <p:spPr>
          <a:xfrm>
            <a:off x="2195736" y="105273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D025E8B-A5EB-4EAD-867D-4BDEFFCAFBAE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1187624" y="126876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BE8D51C-A6AF-4F96-AEFD-23B594A66A0B}"/>
              </a:ext>
            </a:extLst>
          </p:cNvPr>
          <p:cNvSpPr txBox="1"/>
          <p:nvPr/>
        </p:nvSpPr>
        <p:spPr>
          <a:xfrm>
            <a:off x="3707904" y="1052736"/>
            <a:ext cx="3676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Alice</a:t>
            </a:r>
            <a:r>
              <a:rPr lang="ja-JP" altLang="en-US"/>
              <a:t>が機能</a:t>
            </a:r>
            <a:r>
              <a:rPr lang="en-US" altLang="ja-JP">
                <a:latin typeface="Consolas" panose="020B0609020204030204" pitchFamily="49" charset="0"/>
              </a:rPr>
              <a:t>A1</a:t>
            </a:r>
            <a:r>
              <a:rPr lang="ja-JP" altLang="en-US">
                <a:latin typeface="Consolas" panose="020B0609020204030204" pitchFamily="49" charset="0"/>
              </a:rPr>
              <a:t>を実装してコミット</a:t>
            </a:r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25" name="楕円 4">
            <a:extLst>
              <a:ext uri="{FF2B5EF4-FFF2-40B4-BE49-F238E27FC236}">
                <a16:creationId xmlns:a16="http://schemas.microsoft.com/office/drawing/2014/main" id="{2E87D081-5A0B-4100-BF82-A17F97E49C77}"/>
              </a:ext>
            </a:extLst>
          </p:cNvPr>
          <p:cNvSpPr/>
          <p:nvPr/>
        </p:nvSpPr>
        <p:spPr>
          <a:xfrm>
            <a:off x="755576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BBCC91EB-8342-4425-BEE4-990EAEE5DB45}"/>
              </a:ext>
            </a:extLst>
          </p:cNvPr>
          <p:cNvSpPr/>
          <p:nvPr/>
        </p:nvSpPr>
        <p:spPr>
          <a:xfrm>
            <a:off x="2195736" y="249289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82BE52E-E754-486C-9C22-EA098048C71C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>
          <a:xfrm>
            <a:off x="1187624" y="270892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パソコンを使う会社員のイラスト（男性・怒った顔）">
            <a:extLst>
              <a:ext uri="{FF2B5EF4-FFF2-40B4-BE49-F238E27FC236}">
                <a16:creationId xmlns:a16="http://schemas.microsoft.com/office/drawing/2014/main" id="{36E75A13-13AE-4EC3-990E-FEC9B8345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437112"/>
            <a:ext cx="720080" cy="104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22C337C-68EE-4284-950B-00716D63453E}"/>
              </a:ext>
            </a:extLst>
          </p:cNvPr>
          <p:cNvSpPr txBox="1"/>
          <p:nvPr/>
        </p:nvSpPr>
        <p:spPr>
          <a:xfrm>
            <a:off x="3707904" y="2420888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 Bob</a:t>
            </a:r>
            <a:r>
              <a:rPr lang="ja-JP" altLang="en-US"/>
              <a:t>がクローン</a:t>
            </a:r>
            <a:endParaRPr lang="en-US">
              <a:latin typeface="Consolas" panose="020B0609020204030204" pitchFamily="49" charset="0"/>
            </a:endParaRPr>
          </a:p>
        </p:txBody>
      </p:sp>
      <p:pic>
        <p:nvPicPr>
          <p:cNvPr id="30" name="Picture 4" descr="パソコンを使う会社員のイラスト（男性・笑顔）">
            <a:extLst>
              <a:ext uri="{FF2B5EF4-FFF2-40B4-BE49-F238E27FC236}">
                <a16:creationId xmlns:a16="http://schemas.microsoft.com/office/drawing/2014/main" id="{B532B9C9-128E-4EC7-8D9F-4E6ECB409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915816" y="3573016"/>
            <a:ext cx="720080" cy="104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楕円 4">
            <a:extLst>
              <a:ext uri="{FF2B5EF4-FFF2-40B4-BE49-F238E27FC236}">
                <a16:creationId xmlns:a16="http://schemas.microsoft.com/office/drawing/2014/main" id="{8BB35217-1826-4286-B556-521BF5FC6099}"/>
              </a:ext>
            </a:extLst>
          </p:cNvPr>
          <p:cNvSpPr/>
          <p:nvPr/>
        </p:nvSpPr>
        <p:spPr>
          <a:xfrm>
            <a:off x="755576" y="393305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A6B210A7-90A2-4F34-81C5-D6EE7E618871}"/>
              </a:ext>
            </a:extLst>
          </p:cNvPr>
          <p:cNvSpPr/>
          <p:nvPr/>
        </p:nvSpPr>
        <p:spPr>
          <a:xfrm>
            <a:off x="2195736" y="393305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83DED98A-242E-46AD-923B-3AFF1BBED712}"/>
              </a:ext>
            </a:extLst>
          </p:cNvPr>
          <p:cNvCxnSpPr>
            <a:cxnSpLocks/>
            <a:stCxn id="31" idx="6"/>
            <a:endCxn id="32" idx="2"/>
          </p:cNvCxnSpPr>
          <p:nvPr/>
        </p:nvCxnSpPr>
        <p:spPr>
          <a:xfrm>
            <a:off x="1187624" y="414908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2E9A958-B421-4D2E-9852-254B0B539D09}"/>
              </a:ext>
            </a:extLst>
          </p:cNvPr>
          <p:cNvSpPr txBox="1"/>
          <p:nvPr/>
        </p:nvSpPr>
        <p:spPr>
          <a:xfrm>
            <a:off x="3707904" y="3861048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 Bob</a:t>
            </a:r>
            <a:r>
              <a:rPr lang="ja-JP" altLang="en-US"/>
              <a:t>がクローン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7962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楕円 4">
            <a:extLst>
              <a:ext uri="{FF2B5EF4-FFF2-40B4-BE49-F238E27FC236}">
                <a16:creationId xmlns:a16="http://schemas.microsoft.com/office/drawing/2014/main" id="{63F1D3B2-EA7A-D243-970B-BDB56397848C}"/>
              </a:ext>
            </a:extLst>
          </p:cNvPr>
          <p:cNvSpPr/>
          <p:nvPr/>
        </p:nvSpPr>
        <p:spPr>
          <a:xfrm>
            <a:off x="2987824" y="14847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4">
            <a:extLst>
              <a:ext uri="{FF2B5EF4-FFF2-40B4-BE49-F238E27FC236}">
                <a16:creationId xmlns:a16="http://schemas.microsoft.com/office/drawing/2014/main" id="{B0B74B3E-B584-064F-BCE1-C902B7E81D53}"/>
              </a:ext>
            </a:extLst>
          </p:cNvPr>
          <p:cNvSpPr/>
          <p:nvPr/>
        </p:nvSpPr>
        <p:spPr>
          <a:xfrm>
            <a:off x="909453" y="14847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713123CF-4104-144C-A35B-195BB597431D}"/>
              </a:ext>
            </a:extLst>
          </p:cNvPr>
          <p:cNvCxnSpPr>
            <a:cxnSpLocks/>
            <a:stCxn id="34" idx="6"/>
            <a:endCxn id="32" idx="2"/>
          </p:cNvCxnSpPr>
          <p:nvPr/>
        </p:nvCxnSpPr>
        <p:spPr>
          <a:xfrm>
            <a:off x="1197485" y="1628800"/>
            <a:ext cx="1790339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71AC822-EC17-4377-A129-97631608D21E}"/>
              </a:ext>
            </a:extLst>
          </p:cNvPr>
          <p:cNvGrpSpPr/>
          <p:nvPr/>
        </p:nvGrpSpPr>
        <p:grpSpPr>
          <a:xfrm>
            <a:off x="837445" y="980728"/>
            <a:ext cx="506539" cy="367241"/>
            <a:chOff x="4067944" y="4221088"/>
            <a:chExt cx="2880320" cy="2088232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2C29C991-FDD5-47F6-8EBB-FC38BE05B212}"/>
                </a:ext>
              </a:extLst>
            </p:cNvPr>
            <p:cNvSpPr/>
            <p:nvPr/>
          </p:nvSpPr>
          <p:spPr>
            <a:xfrm>
              <a:off x="4067944" y="4869160"/>
              <a:ext cx="2880320" cy="1440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" name="二等辺三角形 2">
              <a:extLst>
                <a:ext uri="{FF2B5EF4-FFF2-40B4-BE49-F238E27FC236}">
                  <a16:creationId xmlns:a16="http://schemas.microsoft.com/office/drawing/2014/main" id="{575C5633-0908-4709-8456-C6E69ACDA76E}"/>
                </a:ext>
              </a:extLst>
            </p:cNvPr>
            <p:cNvSpPr/>
            <p:nvPr/>
          </p:nvSpPr>
          <p:spPr>
            <a:xfrm>
              <a:off x="4067944" y="4221088"/>
              <a:ext cx="2880320" cy="64807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38D4C196-0FDC-49A6-880E-9387442C2B32}"/>
              </a:ext>
            </a:extLst>
          </p:cNvPr>
          <p:cNvGrpSpPr/>
          <p:nvPr/>
        </p:nvGrpSpPr>
        <p:grpSpPr>
          <a:xfrm rot="10800000">
            <a:off x="2843808" y="836712"/>
            <a:ext cx="506540" cy="253270"/>
            <a:chOff x="251520" y="4869160"/>
            <a:chExt cx="2880320" cy="1440160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05213588-1EB0-4C8C-878A-3475AE8F00EA}"/>
                </a:ext>
              </a:extLst>
            </p:cNvPr>
            <p:cNvSpPr/>
            <p:nvPr/>
          </p:nvSpPr>
          <p:spPr>
            <a:xfrm>
              <a:off x="251520" y="4869160"/>
              <a:ext cx="2880320" cy="14401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8" name="二等辺三角形 7">
              <a:extLst>
                <a:ext uri="{FF2B5EF4-FFF2-40B4-BE49-F238E27FC236}">
                  <a16:creationId xmlns:a16="http://schemas.microsoft.com/office/drawing/2014/main" id="{FB714BDB-7D52-48EF-BEFC-B52C307DD679}"/>
                </a:ext>
              </a:extLst>
            </p:cNvPr>
            <p:cNvSpPr/>
            <p:nvPr/>
          </p:nvSpPr>
          <p:spPr>
            <a:xfrm rot="10800000">
              <a:off x="251520" y="4869160"/>
              <a:ext cx="2880320" cy="64807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9A3F7984-7D2A-4FFC-9F45-0C2841BFDA1A}"/>
              </a:ext>
            </a:extLst>
          </p:cNvPr>
          <p:cNvGrpSpPr/>
          <p:nvPr/>
        </p:nvGrpSpPr>
        <p:grpSpPr>
          <a:xfrm>
            <a:off x="2843808" y="980728"/>
            <a:ext cx="506539" cy="367241"/>
            <a:chOff x="4067944" y="4221088"/>
            <a:chExt cx="2880320" cy="2088232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52AFD361-E76A-4607-930C-F503C22DC217}"/>
                </a:ext>
              </a:extLst>
            </p:cNvPr>
            <p:cNvSpPr/>
            <p:nvPr/>
          </p:nvSpPr>
          <p:spPr>
            <a:xfrm>
              <a:off x="4067944" y="4869160"/>
              <a:ext cx="2880320" cy="1440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3" name="二等辺三角形 12">
              <a:extLst>
                <a:ext uri="{FF2B5EF4-FFF2-40B4-BE49-F238E27FC236}">
                  <a16:creationId xmlns:a16="http://schemas.microsoft.com/office/drawing/2014/main" id="{17E4ED89-E513-4167-9E44-466A294261D1}"/>
                </a:ext>
              </a:extLst>
            </p:cNvPr>
            <p:cNvSpPr/>
            <p:nvPr/>
          </p:nvSpPr>
          <p:spPr>
            <a:xfrm>
              <a:off x="4067944" y="4221088"/>
              <a:ext cx="2880320" cy="64807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1539F65-31EA-45B8-82E7-8AD788694F50}"/>
              </a:ext>
            </a:extLst>
          </p:cNvPr>
          <p:cNvSpPr txBox="1"/>
          <p:nvPr/>
        </p:nvSpPr>
        <p:spPr>
          <a:xfrm>
            <a:off x="621421" y="1844824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コミット</a:t>
            </a:r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598516A-02B5-4517-A51B-076A7E077E96}"/>
              </a:ext>
            </a:extLst>
          </p:cNvPr>
          <p:cNvSpPr txBox="1"/>
          <p:nvPr/>
        </p:nvSpPr>
        <p:spPr>
          <a:xfrm>
            <a:off x="2699792" y="1844824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コミット</a:t>
            </a:r>
            <a:r>
              <a:rPr kumimoji="1" lang="en-US" altLang="ja-JP" sz="1600" dirty="0"/>
              <a:t>2</a:t>
            </a:r>
            <a:endParaRPr kumimoji="1" lang="ja-JP" altLang="en-US" sz="1600" dirty="0"/>
          </a:p>
        </p:txBody>
      </p:sp>
      <p:sp>
        <p:nvSpPr>
          <p:cNvPr id="17" name="楕円 4">
            <a:extLst>
              <a:ext uri="{FF2B5EF4-FFF2-40B4-BE49-F238E27FC236}">
                <a16:creationId xmlns:a16="http://schemas.microsoft.com/office/drawing/2014/main" id="{9040E234-33B3-4AC5-A72F-E7ADCAF60360}"/>
              </a:ext>
            </a:extLst>
          </p:cNvPr>
          <p:cNvSpPr/>
          <p:nvPr/>
        </p:nvSpPr>
        <p:spPr>
          <a:xfrm>
            <a:off x="4932040" y="62068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5C6F770-FD5C-4B1E-8ACA-4D000B5D2441}"/>
              </a:ext>
            </a:extLst>
          </p:cNvPr>
          <p:cNvSpPr txBox="1"/>
          <p:nvPr/>
        </p:nvSpPr>
        <p:spPr>
          <a:xfrm>
            <a:off x="4644008" y="980728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コミット</a:t>
            </a:r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CC1B77A7-52F5-45BD-BCF2-F98BA808D1BB}"/>
              </a:ext>
            </a:extLst>
          </p:cNvPr>
          <p:cNvGrpSpPr/>
          <p:nvPr/>
        </p:nvGrpSpPr>
        <p:grpSpPr>
          <a:xfrm>
            <a:off x="6012160" y="692696"/>
            <a:ext cx="506539" cy="367241"/>
            <a:chOff x="4067944" y="4221088"/>
            <a:chExt cx="2880320" cy="2088232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4725E32B-3AFC-44D6-BB77-3109DA940EF9}"/>
                </a:ext>
              </a:extLst>
            </p:cNvPr>
            <p:cNvSpPr/>
            <p:nvPr/>
          </p:nvSpPr>
          <p:spPr>
            <a:xfrm>
              <a:off x="4067944" y="4869160"/>
              <a:ext cx="2880320" cy="1440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1" name="二等辺三角形 20">
              <a:extLst>
                <a:ext uri="{FF2B5EF4-FFF2-40B4-BE49-F238E27FC236}">
                  <a16:creationId xmlns:a16="http://schemas.microsoft.com/office/drawing/2014/main" id="{5F06F804-0B10-4744-BB1E-291E3383A162}"/>
                </a:ext>
              </a:extLst>
            </p:cNvPr>
            <p:cNvSpPr/>
            <p:nvPr/>
          </p:nvSpPr>
          <p:spPr>
            <a:xfrm>
              <a:off x="4067944" y="4221088"/>
              <a:ext cx="2880320" cy="64807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22" name="楕円 4">
            <a:extLst>
              <a:ext uri="{FF2B5EF4-FFF2-40B4-BE49-F238E27FC236}">
                <a16:creationId xmlns:a16="http://schemas.microsoft.com/office/drawing/2014/main" id="{5595CB6B-1781-4241-871A-68FD1C6F0D00}"/>
              </a:ext>
            </a:extLst>
          </p:cNvPr>
          <p:cNvSpPr/>
          <p:nvPr/>
        </p:nvSpPr>
        <p:spPr>
          <a:xfrm>
            <a:off x="4932040" y="177281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BEBA2991-E2D1-4C35-8A59-97D309D26CE8}"/>
              </a:ext>
            </a:extLst>
          </p:cNvPr>
          <p:cNvGrpSpPr/>
          <p:nvPr/>
        </p:nvGrpSpPr>
        <p:grpSpPr>
          <a:xfrm rot="10800000">
            <a:off x="6012160" y="1772816"/>
            <a:ext cx="506540" cy="253270"/>
            <a:chOff x="251520" y="4869160"/>
            <a:chExt cx="2880320" cy="1440160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788F5A64-4217-4BA8-A9D1-25B50E7AF38A}"/>
                </a:ext>
              </a:extLst>
            </p:cNvPr>
            <p:cNvSpPr/>
            <p:nvPr/>
          </p:nvSpPr>
          <p:spPr>
            <a:xfrm>
              <a:off x="251520" y="4869160"/>
              <a:ext cx="2880320" cy="14401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5" name="二等辺三角形 24">
              <a:extLst>
                <a:ext uri="{FF2B5EF4-FFF2-40B4-BE49-F238E27FC236}">
                  <a16:creationId xmlns:a16="http://schemas.microsoft.com/office/drawing/2014/main" id="{BC511B5C-7018-484D-8C67-1AEA85DC19A2}"/>
                </a:ext>
              </a:extLst>
            </p:cNvPr>
            <p:cNvSpPr/>
            <p:nvPr/>
          </p:nvSpPr>
          <p:spPr>
            <a:xfrm rot="10800000">
              <a:off x="251520" y="4869160"/>
              <a:ext cx="2880320" cy="64807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316DF8E1-B947-43D1-A919-F60F1CC20E0F}"/>
              </a:ext>
            </a:extLst>
          </p:cNvPr>
          <p:cNvGrpSpPr/>
          <p:nvPr/>
        </p:nvGrpSpPr>
        <p:grpSpPr>
          <a:xfrm>
            <a:off x="6012160" y="1916832"/>
            <a:ext cx="506539" cy="367241"/>
            <a:chOff x="4067944" y="4221088"/>
            <a:chExt cx="2880320" cy="2088232"/>
          </a:xfrm>
        </p:grpSpPr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E23B79BE-7D1B-41DF-A1A1-B277E3B543DD}"/>
                </a:ext>
              </a:extLst>
            </p:cNvPr>
            <p:cNvSpPr/>
            <p:nvPr/>
          </p:nvSpPr>
          <p:spPr>
            <a:xfrm>
              <a:off x="4067944" y="4869160"/>
              <a:ext cx="2880320" cy="1440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8" name="二等辺三角形 27">
              <a:extLst>
                <a:ext uri="{FF2B5EF4-FFF2-40B4-BE49-F238E27FC236}">
                  <a16:creationId xmlns:a16="http://schemas.microsoft.com/office/drawing/2014/main" id="{3C66FFFA-89AE-4286-8001-AEFE59C6AF1E}"/>
                </a:ext>
              </a:extLst>
            </p:cNvPr>
            <p:cNvSpPr/>
            <p:nvPr/>
          </p:nvSpPr>
          <p:spPr>
            <a:xfrm>
              <a:off x="4067944" y="4221088"/>
              <a:ext cx="2880320" cy="64807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9403911-EF77-4EDA-AE63-FF15CF291F8D}"/>
              </a:ext>
            </a:extLst>
          </p:cNvPr>
          <p:cNvSpPr txBox="1"/>
          <p:nvPr/>
        </p:nvSpPr>
        <p:spPr>
          <a:xfrm>
            <a:off x="4644008" y="2132856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コミット</a:t>
            </a:r>
            <a:r>
              <a:rPr kumimoji="1" lang="en-US" altLang="ja-JP" sz="1600" dirty="0"/>
              <a:t>2</a:t>
            </a:r>
            <a:endParaRPr kumimoji="1" lang="ja-JP" altLang="en-US" sz="1600" dirty="0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B7AAD3C1-6336-48A6-85F5-FA9F45286850}"/>
              </a:ext>
            </a:extLst>
          </p:cNvPr>
          <p:cNvCxnSpPr>
            <a:cxnSpLocks/>
          </p:cNvCxnSpPr>
          <p:nvPr/>
        </p:nvCxnSpPr>
        <p:spPr>
          <a:xfrm>
            <a:off x="4716016" y="3140968"/>
            <a:ext cx="720080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F8E96A3F-3276-4AB1-BFEF-3BF7B3EB94CB}"/>
              </a:ext>
            </a:extLst>
          </p:cNvPr>
          <p:cNvGrpSpPr/>
          <p:nvPr/>
        </p:nvGrpSpPr>
        <p:grpSpPr>
          <a:xfrm rot="10800000">
            <a:off x="6012160" y="3068960"/>
            <a:ext cx="506540" cy="253270"/>
            <a:chOff x="251520" y="4869160"/>
            <a:chExt cx="2880320" cy="1440160"/>
          </a:xfrm>
        </p:grpSpPr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309358E1-825A-4DC2-BB7F-C963ECD5F876}"/>
                </a:ext>
              </a:extLst>
            </p:cNvPr>
            <p:cNvSpPr/>
            <p:nvPr/>
          </p:nvSpPr>
          <p:spPr>
            <a:xfrm>
              <a:off x="251520" y="4869160"/>
              <a:ext cx="2880320" cy="14401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7" name="二等辺三角形 36">
              <a:extLst>
                <a:ext uri="{FF2B5EF4-FFF2-40B4-BE49-F238E27FC236}">
                  <a16:creationId xmlns:a16="http://schemas.microsoft.com/office/drawing/2014/main" id="{B0F55242-6073-4F57-90AA-7F7EAD07FC99}"/>
                </a:ext>
              </a:extLst>
            </p:cNvPr>
            <p:cNvSpPr/>
            <p:nvPr/>
          </p:nvSpPr>
          <p:spPr>
            <a:xfrm rot="10800000">
              <a:off x="251520" y="4869160"/>
              <a:ext cx="2880320" cy="64807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2DFD9731-84DE-4DDD-AC5E-A87997EA1EC8}"/>
              </a:ext>
            </a:extLst>
          </p:cNvPr>
          <p:cNvGrpSpPr/>
          <p:nvPr/>
        </p:nvGrpSpPr>
        <p:grpSpPr>
          <a:xfrm>
            <a:off x="827584" y="2844225"/>
            <a:ext cx="506539" cy="367241"/>
            <a:chOff x="4067944" y="4221088"/>
            <a:chExt cx="2880320" cy="2088232"/>
          </a:xfrm>
        </p:grpSpPr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037EAAF6-E18A-4052-BD28-8D9FA6577CA1}"/>
                </a:ext>
              </a:extLst>
            </p:cNvPr>
            <p:cNvSpPr/>
            <p:nvPr/>
          </p:nvSpPr>
          <p:spPr>
            <a:xfrm>
              <a:off x="4067944" y="4869160"/>
              <a:ext cx="2880320" cy="1440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0" name="二等辺三角形 39">
              <a:extLst>
                <a:ext uri="{FF2B5EF4-FFF2-40B4-BE49-F238E27FC236}">
                  <a16:creationId xmlns:a16="http://schemas.microsoft.com/office/drawing/2014/main" id="{258F0C80-5C20-453E-9F97-3AC17F82D2B3}"/>
                </a:ext>
              </a:extLst>
            </p:cNvPr>
            <p:cNvSpPr/>
            <p:nvPr/>
          </p:nvSpPr>
          <p:spPr>
            <a:xfrm>
              <a:off x="4067944" y="4221088"/>
              <a:ext cx="2880320" cy="64807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D211CCF-191D-4F0B-A897-5657C1598AC5}"/>
              </a:ext>
            </a:extLst>
          </p:cNvPr>
          <p:cNvSpPr txBox="1"/>
          <p:nvPr/>
        </p:nvSpPr>
        <p:spPr>
          <a:xfrm>
            <a:off x="1403648" y="270020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2885B883-47C8-4F83-85C3-5664AEC30F6C}"/>
              </a:ext>
            </a:extLst>
          </p:cNvPr>
          <p:cNvGrpSpPr/>
          <p:nvPr/>
        </p:nvGrpSpPr>
        <p:grpSpPr>
          <a:xfrm rot="10800000">
            <a:off x="1835696" y="2916233"/>
            <a:ext cx="506540" cy="253270"/>
            <a:chOff x="251520" y="4869160"/>
            <a:chExt cx="2880320" cy="1440160"/>
          </a:xfrm>
        </p:grpSpPr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2092B94E-D8CC-414A-A6FD-530028E284C8}"/>
                </a:ext>
              </a:extLst>
            </p:cNvPr>
            <p:cNvSpPr/>
            <p:nvPr/>
          </p:nvSpPr>
          <p:spPr>
            <a:xfrm>
              <a:off x="251520" y="4869160"/>
              <a:ext cx="2880320" cy="14401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3" name="二等辺三角形 42">
              <a:extLst>
                <a:ext uri="{FF2B5EF4-FFF2-40B4-BE49-F238E27FC236}">
                  <a16:creationId xmlns:a16="http://schemas.microsoft.com/office/drawing/2014/main" id="{0AFDAED7-A785-4660-B739-4F68BA0363DC}"/>
                </a:ext>
              </a:extLst>
            </p:cNvPr>
            <p:cNvSpPr/>
            <p:nvPr/>
          </p:nvSpPr>
          <p:spPr>
            <a:xfrm rot="10800000">
              <a:off x="251520" y="4869160"/>
              <a:ext cx="2880320" cy="64807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6E6320B8-E190-44F2-90C8-B0A8FEDB29E3}"/>
              </a:ext>
            </a:extLst>
          </p:cNvPr>
          <p:cNvSpPr txBox="1"/>
          <p:nvPr/>
        </p:nvSpPr>
        <p:spPr>
          <a:xfrm>
            <a:off x="2411760" y="2700209"/>
            <a:ext cx="38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=</a:t>
            </a:r>
            <a:endParaRPr kumimoji="1" lang="ja-JP" altLang="en-US" sz="3200" dirty="0"/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2362C71E-93B6-4A20-968B-F8689601C891}"/>
              </a:ext>
            </a:extLst>
          </p:cNvPr>
          <p:cNvGrpSpPr/>
          <p:nvPr/>
        </p:nvGrpSpPr>
        <p:grpSpPr>
          <a:xfrm rot="10800000">
            <a:off x="2915816" y="2772217"/>
            <a:ext cx="506540" cy="253270"/>
            <a:chOff x="251520" y="4869160"/>
            <a:chExt cx="2880320" cy="1440160"/>
          </a:xfrm>
        </p:grpSpPr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5EB485E3-F582-44E0-994A-AD9DFBD59D1E}"/>
                </a:ext>
              </a:extLst>
            </p:cNvPr>
            <p:cNvSpPr/>
            <p:nvPr/>
          </p:nvSpPr>
          <p:spPr>
            <a:xfrm>
              <a:off x="251520" y="4869160"/>
              <a:ext cx="2880320" cy="14401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7" name="二等辺三角形 46">
              <a:extLst>
                <a:ext uri="{FF2B5EF4-FFF2-40B4-BE49-F238E27FC236}">
                  <a16:creationId xmlns:a16="http://schemas.microsoft.com/office/drawing/2014/main" id="{4D489DA7-CDAE-4EB3-91A7-8345015AF65F}"/>
                </a:ext>
              </a:extLst>
            </p:cNvPr>
            <p:cNvSpPr/>
            <p:nvPr/>
          </p:nvSpPr>
          <p:spPr>
            <a:xfrm rot="10800000">
              <a:off x="251520" y="4869160"/>
              <a:ext cx="2880320" cy="64807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F94396E2-2EA7-41DC-BE31-D12E56BF1C23}"/>
              </a:ext>
            </a:extLst>
          </p:cNvPr>
          <p:cNvGrpSpPr/>
          <p:nvPr/>
        </p:nvGrpSpPr>
        <p:grpSpPr>
          <a:xfrm>
            <a:off x="2915816" y="2916233"/>
            <a:ext cx="506539" cy="367241"/>
            <a:chOff x="4067944" y="4221088"/>
            <a:chExt cx="2880320" cy="2088232"/>
          </a:xfrm>
        </p:grpSpPr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958BDA10-09B1-4D7A-8584-86D0215A4189}"/>
                </a:ext>
              </a:extLst>
            </p:cNvPr>
            <p:cNvSpPr/>
            <p:nvPr/>
          </p:nvSpPr>
          <p:spPr>
            <a:xfrm>
              <a:off x="4067944" y="4869160"/>
              <a:ext cx="2880320" cy="1440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50" name="二等辺三角形 49">
              <a:extLst>
                <a:ext uri="{FF2B5EF4-FFF2-40B4-BE49-F238E27FC236}">
                  <a16:creationId xmlns:a16="http://schemas.microsoft.com/office/drawing/2014/main" id="{BAC60EEE-1025-4DC0-ABFB-16D12CBA1091}"/>
                </a:ext>
              </a:extLst>
            </p:cNvPr>
            <p:cNvSpPr/>
            <p:nvPr/>
          </p:nvSpPr>
          <p:spPr>
            <a:xfrm>
              <a:off x="4067944" y="4221088"/>
              <a:ext cx="2880320" cy="64807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16D8E9A-4680-4973-9E13-1579D9919F00}"/>
              </a:ext>
            </a:extLst>
          </p:cNvPr>
          <p:cNvSpPr txBox="1"/>
          <p:nvPr/>
        </p:nvSpPr>
        <p:spPr>
          <a:xfrm>
            <a:off x="4703203" y="321297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パッチ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8471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F3429EAB-0205-48DF-A6D5-4A6DA8E2496C}"/>
              </a:ext>
            </a:extLst>
          </p:cNvPr>
          <p:cNvGrpSpPr/>
          <p:nvPr/>
        </p:nvGrpSpPr>
        <p:grpSpPr>
          <a:xfrm>
            <a:off x="179512" y="1772816"/>
            <a:ext cx="504056" cy="378042"/>
            <a:chOff x="2411760" y="4491118"/>
            <a:chExt cx="504056" cy="378042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EDB39674-BF06-4B8B-84F7-37E210C05CE5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" name="直角三角形 3">
              <a:extLst>
                <a:ext uri="{FF2B5EF4-FFF2-40B4-BE49-F238E27FC236}">
                  <a16:creationId xmlns:a16="http://schemas.microsoft.com/office/drawing/2014/main" id="{FF757A70-CAAA-48D7-962C-FD7A05010094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F040FE64-C5DC-4715-BEB8-64B6C8CFC436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75B18654-F7D6-4160-AF36-687E00BFF429}"/>
              </a:ext>
            </a:extLst>
          </p:cNvPr>
          <p:cNvSpPr/>
          <p:nvPr/>
        </p:nvSpPr>
        <p:spPr>
          <a:xfrm rot="5400000">
            <a:off x="1473751" y="683171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553423F-56C3-4D94-868B-00E792C29E63}"/>
              </a:ext>
            </a:extLst>
          </p:cNvPr>
          <p:cNvSpPr/>
          <p:nvPr/>
        </p:nvSpPr>
        <p:spPr>
          <a:xfrm>
            <a:off x="2760671" y="3132569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1" name="楕円 4">
            <a:extLst>
              <a:ext uri="{FF2B5EF4-FFF2-40B4-BE49-F238E27FC236}">
                <a16:creationId xmlns:a16="http://schemas.microsoft.com/office/drawing/2014/main" id="{AF52A1C2-F88B-4121-8825-43A48EFE7162}"/>
              </a:ext>
            </a:extLst>
          </p:cNvPr>
          <p:cNvSpPr/>
          <p:nvPr/>
        </p:nvSpPr>
        <p:spPr>
          <a:xfrm>
            <a:off x="827584" y="18448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4">
            <a:extLst>
              <a:ext uri="{FF2B5EF4-FFF2-40B4-BE49-F238E27FC236}">
                <a16:creationId xmlns:a16="http://schemas.microsoft.com/office/drawing/2014/main" id="{BB01286F-5BC9-49C3-AACB-4E6A36D42B60}"/>
              </a:ext>
            </a:extLst>
          </p:cNvPr>
          <p:cNvSpPr/>
          <p:nvPr/>
        </p:nvSpPr>
        <p:spPr>
          <a:xfrm>
            <a:off x="1619672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4">
            <a:extLst>
              <a:ext uri="{FF2B5EF4-FFF2-40B4-BE49-F238E27FC236}">
                <a16:creationId xmlns:a16="http://schemas.microsoft.com/office/drawing/2014/main" id="{68197BE5-7AE2-420E-B6FE-CF8DFCC209A4}"/>
              </a:ext>
            </a:extLst>
          </p:cNvPr>
          <p:cNvSpPr/>
          <p:nvPr/>
        </p:nvSpPr>
        <p:spPr>
          <a:xfrm>
            <a:off x="2699792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4">
            <a:extLst>
              <a:ext uri="{FF2B5EF4-FFF2-40B4-BE49-F238E27FC236}">
                <a16:creationId xmlns:a16="http://schemas.microsoft.com/office/drawing/2014/main" id="{AF53BF50-7AC2-449B-BDE9-08088E8433B3}"/>
              </a:ext>
            </a:extLst>
          </p:cNvPr>
          <p:cNvSpPr/>
          <p:nvPr/>
        </p:nvSpPr>
        <p:spPr>
          <a:xfrm>
            <a:off x="1619672" y="256490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4">
            <a:extLst>
              <a:ext uri="{FF2B5EF4-FFF2-40B4-BE49-F238E27FC236}">
                <a16:creationId xmlns:a16="http://schemas.microsoft.com/office/drawing/2014/main" id="{6CF5A6C0-11D9-4478-81BE-432A4E3558E3}"/>
              </a:ext>
            </a:extLst>
          </p:cNvPr>
          <p:cNvSpPr/>
          <p:nvPr/>
        </p:nvSpPr>
        <p:spPr>
          <a:xfrm>
            <a:off x="2699792" y="256490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B8ACB8DA-5D71-4029-AA31-0A08D01F2D43}"/>
              </a:ext>
            </a:extLst>
          </p:cNvPr>
          <p:cNvCxnSpPr>
            <a:cxnSpLocks/>
            <a:stCxn id="11" idx="7"/>
            <a:endCxn id="12" idx="3"/>
          </p:cNvCxnSpPr>
          <p:nvPr/>
        </p:nvCxnSpPr>
        <p:spPr>
          <a:xfrm flipV="1">
            <a:off x="1073435" y="1370595"/>
            <a:ext cx="588418" cy="51641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A482C777-1A9E-423E-AC05-362AB155A8DA}"/>
              </a:ext>
            </a:extLst>
          </p:cNvPr>
          <p:cNvCxnSpPr>
            <a:cxnSpLocks/>
            <a:stCxn id="11" idx="5"/>
            <a:endCxn id="14" idx="1"/>
          </p:cNvCxnSpPr>
          <p:nvPr/>
        </p:nvCxnSpPr>
        <p:spPr>
          <a:xfrm>
            <a:off x="1073435" y="2090675"/>
            <a:ext cx="588418" cy="51641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307ED360-E1E2-4C98-94F0-3ADFC96B69B5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1907704" y="126876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8A914D22-FF13-45A8-BEA0-61931C4695C7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>
            <a:off x="1907704" y="270892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899B0D69-2224-414A-99C9-CB4DCEAAA158}"/>
              </a:ext>
            </a:extLst>
          </p:cNvPr>
          <p:cNvGrpSpPr/>
          <p:nvPr/>
        </p:nvGrpSpPr>
        <p:grpSpPr>
          <a:xfrm>
            <a:off x="1475656" y="692696"/>
            <a:ext cx="504056" cy="378042"/>
            <a:chOff x="2411760" y="4491118"/>
            <a:chExt cx="504056" cy="378042"/>
          </a:xfrm>
        </p:grpSpPr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B227CC83-F316-4A06-AF2C-DCB5121BC094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7" name="直角三角形 36">
              <a:extLst>
                <a:ext uri="{FF2B5EF4-FFF2-40B4-BE49-F238E27FC236}">
                  <a16:creationId xmlns:a16="http://schemas.microsoft.com/office/drawing/2014/main" id="{A03D11B5-0380-40F6-85A5-01E4EFDD622F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8" name="直角三角形 37">
              <a:extLst>
                <a:ext uri="{FF2B5EF4-FFF2-40B4-BE49-F238E27FC236}">
                  <a16:creationId xmlns:a16="http://schemas.microsoft.com/office/drawing/2014/main" id="{A027DF53-EB23-44C0-AA86-CD76E2DFCEDA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39" name="直角三角形 38">
            <a:extLst>
              <a:ext uri="{FF2B5EF4-FFF2-40B4-BE49-F238E27FC236}">
                <a16:creationId xmlns:a16="http://schemas.microsoft.com/office/drawing/2014/main" id="{7003416C-E758-4E13-81A7-DF85B693D5C2}"/>
              </a:ext>
            </a:extLst>
          </p:cNvPr>
          <p:cNvSpPr/>
          <p:nvPr/>
        </p:nvSpPr>
        <p:spPr>
          <a:xfrm rot="5400000">
            <a:off x="2627784" y="683171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16357D42-DD81-405C-AFE4-997A035AB5A8}"/>
              </a:ext>
            </a:extLst>
          </p:cNvPr>
          <p:cNvGrpSpPr/>
          <p:nvPr/>
        </p:nvGrpSpPr>
        <p:grpSpPr>
          <a:xfrm>
            <a:off x="2627784" y="692696"/>
            <a:ext cx="504056" cy="378042"/>
            <a:chOff x="2411760" y="4491118"/>
            <a:chExt cx="504056" cy="378042"/>
          </a:xfrm>
        </p:grpSpPr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DBB3A391-389D-431B-B76B-268037D28A84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2" name="直角三角形 41">
              <a:extLst>
                <a:ext uri="{FF2B5EF4-FFF2-40B4-BE49-F238E27FC236}">
                  <a16:creationId xmlns:a16="http://schemas.microsoft.com/office/drawing/2014/main" id="{896250A1-1CB4-41CD-948A-44A1593DE492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3" name="直角三角形 42">
              <a:extLst>
                <a:ext uri="{FF2B5EF4-FFF2-40B4-BE49-F238E27FC236}">
                  <a16:creationId xmlns:a16="http://schemas.microsoft.com/office/drawing/2014/main" id="{F9DE256E-A9DD-4905-ACCE-395B6FA15F26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F3AB39AC-5A89-47B3-B5C3-79CBFA7FB5B5}"/>
              </a:ext>
            </a:extLst>
          </p:cNvPr>
          <p:cNvSpPr/>
          <p:nvPr/>
        </p:nvSpPr>
        <p:spPr>
          <a:xfrm>
            <a:off x="2629689" y="552218"/>
            <a:ext cx="252028" cy="1260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4BB03C21-BC62-464C-B121-9A851D79DFDF}"/>
              </a:ext>
            </a:extLst>
          </p:cNvPr>
          <p:cNvGrpSpPr/>
          <p:nvPr/>
        </p:nvGrpSpPr>
        <p:grpSpPr>
          <a:xfrm>
            <a:off x="1506555" y="3230156"/>
            <a:ext cx="504056" cy="378042"/>
            <a:chOff x="2411760" y="4491118"/>
            <a:chExt cx="504056" cy="378042"/>
          </a:xfrm>
        </p:grpSpPr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141697C9-23CB-4C75-BE39-F0D99CD0455B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7" name="直角三角形 46">
              <a:extLst>
                <a:ext uri="{FF2B5EF4-FFF2-40B4-BE49-F238E27FC236}">
                  <a16:creationId xmlns:a16="http://schemas.microsoft.com/office/drawing/2014/main" id="{8A5F613C-46C9-4BB7-BB21-32B4FBEF27E4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8" name="直角三角形 47">
              <a:extLst>
                <a:ext uri="{FF2B5EF4-FFF2-40B4-BE49-F238E27FC236}">
                  <a16:creationId xmlns:a16="http://schemas.microsoft.com/office/drawing/2014/main" id="{8EA58D5F-8D12-4FB9-B11C-22838DF6D296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49" name="直角三角形 48">
            <a:extLst>
              <a:ext uri="{FF2B5EF4-FFF2-40B4-BE49-F238E27FC236}">
                <a16:creationId xmlns:a16="http://schemas.microsoft.com/office/drawing/2014/main" id="{BC78193B-A5FD-425A-AA52-3819D8C5B969}"/>
              </a:ext>
            </a:extLst>
          </p:cNvPr>
          <p:cNvSpPr/>
          <p:nvPr/>
        </p:nvSpPr>
        <p:spPr>
          <a:xfrm rot="10800000">
            <a:off x="1760002" y="3225382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9DD3CED4-F01B-4A47-A32A-37ABCDB9FE46}"/>
              </a:ext>
            </a:extLst>
          </p:cNvPr>
          <p:cNvGrpSpPr/>
          <p:nvPr/>
        </p:nvGrpSpPr>
        <p:grpSpPr>
          <a:xfrm>
            <a:off x="2508041" y="3276421"/>
            <a:ext cx="504056" cy="378042"/>
            <a:chOff x="2411760" y="4491118"/>
            <a:chExt cx="504056" cy="378042"/>
          </a:xfrm>
        </p:grpSpPr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E28FE9E7-0A34-47AE-BBBE-87C147AD23AC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52" name="直角三角形 51">
              <a:extLst>
                <a:ext uri="{FF2B5EF4-FFF2-40B4-BE49-F238E27FC236}">
                  <a16:creationId xmlns:a16="http://schemas.microsoft.com/office/drawing/2014/main" id="{2436687B-65B6-4365-8743-3DA6D95E0AA6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53" name="直角三角形 52">
              <a:extLst>
                <a:ext uri="{FF2B5EF4-FFF2-40B4-BE49-F238E27FC236}">
                  <a16:creationId xmlns:a16="http://schemas.microsoft.com/office/drawing/2014/main" id="{43A3F34D-4BD5-4ED9-851F-B1666802B75D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54" name="直角三角形 53">
            <a:extLst>
              <a:ext uri="{FF2B5EF4-FFF2-40B4-BE49-F238E27FC236}">
                <a16:creationId xmlns:a16="http://schemas.microsoft.com/office/drawing/2014/main" id="{CAE287D6-B804-4CF4-8956-6E282C450B50}"/>
              </a:ext>
            </a:extLst>
          </p:cNvPr>
          <p:cNvSpPr/>
          <p:nvPr/>
        </p:nvSpPr>
        <p:spPr>
          <a:xfrm rot="10800000">
            <a:off x="2757678" y="3267837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5" name="四角形: 1 つの角を切り取り 1 つの角を丸める 54">
            <a:extLst>
              <a:ext uri="{FF2B5EF4-FFF2-40B4-BE49-F238E27FC236}">
                <a16:creationId xmlns:a16="http://schemas.microsoft.com/office/drawing/2014/main" id="{EC1C2BCA-B674-42CB-9398-AB0F219238E3}"/>
              </a:ext>
            </a:extLst>
          </p:cNvPr>
          <p:cNvSpPr/>
          <p:nvPr/>
        </p:nvSpPr>
        <p:spPr>
          <a:xfrm>
            <a:off x="3520440" y="1071145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main</a:t>
            </a:r>
            <a:endParaRPr kumimoji="1" lang="ja-JP" altLang="en-US" dirty="0"/>
          </a:p>
        </p:txBody>
      </p:sp>
      <p:sp>
        <p:nvSpPr>
          <p:cNvPr id="56" name="四角形: 1 つの角を切り取り 1 つの角を丸める 55">
            <a:extLst>
              <a:ext uri="{FF2B5EF4-FFF2-40B4-BE49-F238E27FC236}">
                <a16:creationId xmlns:a16="http://schemas.microsoft.com/office/drawing/2014/main" id="{7349053B-DD68-4197-9985-1C56D5830F0B}"/>
              </a:ext>
            </a:extLst>
          </p:cNvPr>
          <p:cNvSpPr/>
          <p:nvPr/>
        </p:nvSpPr>
        <p:spPr>
          <a:xfrm>
            <a:off x="3543300" y="2511325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6DB95C27-D6BE-46CC-93AF-A7404187D2E0}"/>
              </a:ext>
            </a:extLst>
          </p:cNvPr>
          <p:cNvCxnSpPr>
            <a:stCxn id="55" idx="2"/>
            <a:endCxn id="13" idx="6"/>
          </p:cNvCxnSpPr>
          <p:nvPr/>
        </p:nvCxnSpPr>
        <p:spPr>
          <a:xfrm flipH="1">
            <a:off x="2987824" y="1264741"/>
            <a:ext cx="532616" cy="401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D4A10B29-A3E5-4755-A5CF-C72CB870C413}"/>
              </a:ext>
            </a:extLst>
          </p:cNvPr>
          <p:cNvCxnSpPr>
            <a:stCxn id="56" idx="2"/>
            <a:endCxn id="15" idx="6"/>
          </p:cNvCxnSpPr>
          <p:nvPr/>
        </p:nvCxnSpPr>
        <p:spPr>
          <a:xfrm flipH="1">
            <a:off x="2987824" y="2704921"/>
            <a:ext cx="555476" cy="399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2805AE63-6524-4CD3-ADB0-276FCF83DBC2}"/>
              </a:ext>
            </a:extLst>
          </p:cNvPr>
          <p:cNvSpPr/>
          <p:nvPr/>
        </p:nvSpPr>
        <p:spPr>
          <a:xfrm>
            <a:off x="3535680" y="288666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71DF82B7-F1AE-46AB-9420-F6A43DA124C5}"/>
              </a:ext>
            </a:extLst>
          </p:cNvPr>
          <p:cNvCxnSpPr>
            <a:stCxn id="61" idx="2"/>
            <a:endCxn id="55" idx="3"/>
          </p:cNvCxnSpPr>
          <p:nvPr/>
        </p:nvCxnSpPr>
        <p:spPr>
          <a:xfrm>
            <a:off x="4015740" y="657998"/>
            <a:ext cx="0" cy="413147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2783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E9B2C70-2DE3-4722-B107-EE32B52EDC89}"/>
              </a:ext>
            </a:extLst>
          </p:cNvPr>
          <p:cNvGrpSpPr/>
          <p:nvPr/>
        </p:nvGrpSpPr>
        <p:grpSpPr>
          <a:xfrm>
            <a:off x="1043608" y="2996952"/>
            <a:ext cx="504056" cy="378042"/>
            <a:chOff x="2411760" y="4491118"/>
            <a:chExt cx="504056" cy="378042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A6617BC8-0B73-47A5-8DC4-6588384C4B5E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" name="直角三角形 3">
              <a:extLst>
                <a:ext uri="{FF2B5EF4-FFF2-40B4-BE49-F238E27FC236}">
                  <a16:creationId xmlns:a16="http://schemas.microsoft.com/office/drawing/2014/main" id="{D2834E06-E315-4E78-B295-992FA000689B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5BED2622-8616-4CC4-985F-218C6BA323CF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3F338F79-5DA3-4FFB-8A90-056AB6F5C5C7}"/>
              </a:ext>
            </a:extLst>
          </p:cNvPr>
          <p:cNvSpPr/>
          <p:nvPr/>
        </p:nvSpPr>
        <p:spPr>
          <a:xfrm rot="5400000">
            <a:off x="2337847" y="1907307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6B9515F-31CB-42A9-8EFE-37C0E8524A24}"/>
              </a:ext>
            </a:extLst>
          </p:cNvPr>
          <p:cNvSpPr/>
          <p:nvPr/>
        </p:nvSpPr>
        <p:spPr>
          <a:xfrm>
            <a:off x="3624767" y="4356705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" name="楕円 4">
            <a:extLst>
              <a:ext uri="{FF2B5EF4-FFF2-40B4-BE49-F238E27FC236}">
                <a16:creationId xmlns:a16="http://schemas.microsoft.com/office/drawing/2014/main" id="{4D3658FB-DFB6-4E26-960B-63E1505ECDB2}"/>
              </a:ext>
            </a:extLst>
          </p:cNvPr>
          <p:cNvSpPr/>
          <p:nvPr/>
        </p:nvSpPr>
        <p:spPr>
          <a:xfrm>
            <a:off x="1691680" y="306896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4">
            <a:extLst>
              <a:ext uri="{FF2B5EF4-FFF2-40B4-BE49-F238E27FC236}">
                <a16:creationId xmlns:a16="http://schemas.microsoft.com/office/drawing/2014/main" id="{7DB7D258-3A19-4400-94C2-C1888234E851}"/>
              </a:ext>
            </a:extLst>
          </p:cNvPr>
          <p:cNvSpPr/>
          <p:nvPr/>
        </p:nvSpPr>
        <p:spPr>
          <a:xfrm>
            <a:off x="2483768" y="234888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4">
            <a:extLst>
              <a:ext uri="{FF2B5EF4-FFF2-40B4-BE49-F238E27FC236}">
                <a16:creationId xmlns:a16="http://schemas.microsoft.com/office/drawing/2014/main" id="{D8D7C54E-A5A8-4D1D-B216-0B3D3A65B2AE}"/>
              </a:ext>
            </a:extLst>
          </p:cNvPr>
          <p:cNvSpPr/>
          <p:nvPr/>
        </p:nvSpPr>
        <p:spPr>
          <a:xfrm>
            <a:off x="3563888" y="234888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4">
            <a:extLst>
              <a:ext uri="{FF2B5EF4-FFF2-40B4-BE49-F238E27FC236}">
                <a16:creationId xmlns:a16="http://schemas.microsoft.com/office/drawing/2014/main" id="{D0DD9FA5-E505-4DCB-B05C-441306F314A4}"/>
              </a:ext>
            </a:extLst>
          </p:cNvPr>
          <p:cNvSpPr/>
          <p:nvPr/>
        </p:nvSpPr>
        <p:spPr>
          <a:xfrm>
            <a:off x="2483768" y="378904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4">
            <a:extLst>
              <a:ext uri="{FF2B5EF4-FFF2-40B4-BE49-F238E27FC236}">
                <a16:creationId xmlns:a16="http://schemas.microsoft.com/office/drawing/2014/main" id="{0BB45FDE-A00C-442A-8D8D-DBEF9AE42230}"/>
              </a:ext>
            </a:extLst>
          </p:cNvPr>
          <p:cNvSpPr/>
          <p:nvPr/>
        </p:nvSpPr>
        <p:spPr>
          <a:xfrm>
            <a:off x="3563888" y="378904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11C0904D-8FCC-4194-82D5-9E3934B25819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1937531" y="2594731"/>
            <a:ext cx="588418" cy="51641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13241DA8-BDBF-412E-93AB-422070DB5DCC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1937531" y="3314811"/>
            <a:ext cx="588418" cy="51641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810FE8D-6665-4B3D-A14D-EEF22E5C9915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2771800" y="249289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7C5473DE-2C68-4EC5-8E1B-E455C171C689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2771800" y="393305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64E3957B-1611-41DE-838C-EA5C49CD6629}"/>
              </a:ext>
            </a:extLst>
          </p:cNvPr>
          <p:cNvGrpSpPr/>
          <p:nvPr/>
        </p:nvGrpSpPr>
        <p:grpSpPr>
          <a:xfrm>
            <a:off x="2339752" y="1916832"/>
            <a:ext cx="504056" cy="378042"/>
            <a:chOff x="2411760" y="4491118"/>
            <a:chExt cx="504056" cy="378042"/>
          </a:xfrm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96094194-EEE8-4337-91A5-EB89487FCB5C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F97F7F76-5565-43D2-B65B-AA7BC8B76716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0" name="直角三角形 19">
              <a:extLst>
                <a:ext uri="{FF2B5EF4-FFF2-40B4-BE49-F238E27FC236}">
                  <a16:creationId xmlns:a16="http://schemas.microsoft.com/office/drawing/2014/main" id="{4C88F223-9912-45E7-BAE3-971044F8DB73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21" name="直角三角形 20">
            <a:extLst>
              <a:ext uri="{FF2B5EF4-FFF2-40B4-BE49-F238E27FC236}">
                <a16:creationId xmlns:a16="http://schemas.microsoft.com/office/drawing/2014/main" id="{58E512A8-0A45-433A-8314-67E996214B82}"/>
              </a:ext>
            </a:extLst>
          </p:cNvPr>
          <p:cNvSpPr/>
          <p:nvPr/>
        </p:nvSpPr>
        <p:spPr>
          <a:xfrm rot="5400000">
            <a:off x="3491880" y="1907307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AA69B2C0-9267-4C7D-810B-E477BC0AEF72}"/>
              </a:ext>
            </a:extLst>
          </p:cNvPr>
          <p:cNvGrpSpPr/>
          <p:nvPr/>
        </p:nvGrpSpPr>
        <p:grpSpPr>
          <a:xfrm>
            <a:off x="3491880" y="1916832"/>
            <a:ext cx="504056" cy="378042"/>
            <a:chOff x="2411760" y="4491118"/>
            <a:chExt cx="504056" cy="378042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306B5FC6-63F7-45FD-8FC7-0BD4658B5624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4" name="直角三角形 23">
              <a:extLst>
                <a:ext uri="{FF2B5EF4-FFF2-40B4-BE49-F238E27FC236}">
                  <a16:creationId xmlns:a16="http://schemas.microsoft.com/office/drawing/2014/main" id="{196FB1C2-7D3B-447A-A045-D7BD7FEE621F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5" name="直角三角形 24">
              <a:extLst>
                <a:ext uri="{FF2B5EF4-FFF2-40B4-BE49-F238E27FC236}">
                  <a16:creationId xmlns:a16="http://schemas.microsoft.com/office/drawing/2014/main" id="{1AA0FD17-ABF1-4266-A664-C5BB4DBCEFAC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70A3E62-0746-4960-A9DF-78CE1FD5EDDC}"/>
              </a:ext>
            </a:extLst>
          </p:cNvPr>
          <p:cNvSpPr/>
          <p:nvPr/>
        </p:nvSpPr>
        <p:spPr>
          <a:xfrm>
            <a:off x="3493785" y="1776354"/>
            <a:ext cx="252028" cy="1260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7075A4F8-F44A-4E46-851A-7C30635FEDA5}"/>
              </a:ext>
            </a:extLst>
          </p:cNvPr>
          <p:cNvGrpSpPr/>
          <p:nvPr/>
        </p:nvGrpSpPr>
        <p:grpSpPr>
          <a:xfrm>
            <a:off x="2370651" y="4454292"/>
            <a:ext cx="504056" cy="378042"/>
            <a:chOff x="2411760" y="4491118"/>
            <a:chExt cx="504056" cy="378042"/>
          </a:xfrm>
        </p:grpSpPr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53945DED-2857-4402-9ACA-BAB9CC7FBB2C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9" name="直角三角形 28">
              <a:extLst>
                <a:ext uri="{FF2B5EF4-FFF2-40B4-BE49-F238E27FC236}">
                  <a16:creationId xmlns:a16="http://schemas.microsoft.com/office/drawing/2014/main" id="{8468681A-A42F-4FFE-BAE3-C48AE9C0B787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0" name="直角三角形 29">
              <a:extLst>
                <a:ext uri="{FF2B5EF4-FFF2-40B4-BE49-F238E27FC236}">
                  <a16:creationId xmlns:a16="http://schemas.microsoft.com/office/drawing/2014/main" id="{92594EC7-9AF8-4BE6-919E-AC91013732E2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31" name="直角三角形 30">
            <a:extLst>
              <a:ext uri="{FF2B5EF4-FFF2-40B4-BE49-F238E27FC236}">
                <a16:creationId xmlns:a16="http://schemas.microsoft.com/office/drawing/2014/main" id="{996C3CEB-9268-4AFF-8ECA-40F15D72D777}"/>
              </a:ext>
            </a:extLst>
          </p:cNvPr>
          <p:cNvSpPr/>
          <p:nvPr/>
        </p:nvSpPr>
        <p:spPr>
          <a:xfrm rot="10800000">
            <a:off x="2624098" y="4449518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DD3E1548-BFB9-4525-B1C2-447996933136}"/>
              </a:ext>
            </a:extLst>
          </p:cNvPr>
          <p:cNvGrpSpPr/>
          <p:nvPr/>
        </p:nvGrpSpPr>
        <p:grpSpPr>
          <a:xfrm>
            <a:off x="3372137" y="4500557"/>
            <a:ext cx="504056" cy="378042"/>
            <a:chOff x="2411760" y="4491118"/>
            <a:chExt cx="504056" cy="378042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E160F91C-0A2D-4EC9-94CE-2E2B764C932F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4" name="直角三角形 33">
              <a:extLst>
                <a:ext uri="{FF2B5EF4-FFF2-40B4-BE49-F238E27FC236}">
                  <a16:creationId xmlns:a16="http://schemas.microsoft.com/office/drawing/2014/main" id="{A5F1B247-840D-4F59-954A-50D855F96883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5" name="直角三角形 34">
              <a:extLst>
                <a:ext uri="{FF2B5EF4-FFF2-40B4-BE49-F238E27FC236}">
                  <a16:creationId xmlns:a16="http://schemas.microsoft.com/office/drawing/2014/main" id="{962DF8AC-3297-4ED3-A07D-608BEFB24AFD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36" name="直角三角形 35">
            <a:extLst>
              <a:ext uri="{FF2B5EF4-FFF2-40B4-BE49-F238E27FC236}">
                <a16:creationId xmlns:a16="http://schemas.microsoft.com/office/drawing/2014/main" id="{3DF1D602-E8E7-4354-B734-890AEB56DB5C}"/>
              </a:ext>
            </a:extLst>
          </p:cNvPr>
          <p:cNvSpPr/>
          <p:nvPr/>
        </p:nvSpPr>
        <p:spPr>
          <a:xfrm rot="10800000">
            <a:off x="3621774" y="4491973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7" name="四角形: 1 つの角を切り取り 1 つの角を丸める 36">
            <a:extLst>
              <a:ext uri="{FF2B5EF4-FFF2-40B4-BE49-F238E27FC236}">
                <a16:creationId xmlns:a16="http://schemas.microsoft.com/office/drawing/2014/main" id="{44DE09AD-C8B5-430A-9849-FF2C80BE37F6}"/>
              </a:ext>
            </a:extLst>
          </p:cNvPr>
          <p:cNvSpPr/>
          <p:nvPr/>
        </p:nvSpPr>
        <p:spPr>
          <a:xfrm>
            <a:off x="5508104" y="2276872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main</a:t>
            </a:r>
            <a:endParaRPr kumimoji="1" lang="ja-JP" altLang="en-US" dirty="0"/>
          </a:p>
        </p:txBody>
      </p:sp>
      <p:sp>
        <p:nvSpPr>
          <p:cNvPr id="38" name="四角形: 1 つの角を切り取り 1 つの角を丸める 37">
            <a:extLst>
              <a:ext uri="{FF2B5EF4-FFF2-40B4-BE49-F238E27FC236}">
                <a16:creationId xmlns:a16="http://schemas.microsoft.com/office/drawing/2014/main" id="{796B4DE0-C31B-4231-8117-672976CBA9AC}"/>
              </a:ext>
            </a:extLst>
          </p:cNvPr>
          <p:cNvSpPr/>
          <p:nvPr/>
        </p:nvSpPr>
        <p:spPr>
          <a:xfrm>
            <a:off x="4407396" y="3735461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E0E9F72-364B-4E2B-97B2-4E0BB5948FE5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4975488" y="2470468"/>
            <a:ext cx="532616" cy="401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2EAB8661-3C22-474A-8F5B-93C3AA2CDE9C}"/>
              </a:ext>
            </a:extLst>
          </p:cNvPr>
          <p:cNvCxnSpPr>
            <a:stCxn id="38" idx="2"/>
            <a:endCxn id="12" idx="6"/>
          </p:cNvCxnSpPr>
          <p:nvPr/>
        </p:nvCxnSpPr>
        <p:spPr>
          <a:xfrm flipH="1">
            <a:off x="3851920" y="3929057"/>
            <a:ext cx="555476" cy="399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1EE4A38-DD89-4B2B-8DCC-955DBB07B7D3}"/>
              </a:ext>
            </a:extLst>
          </p:cNvPr>
          <p:cNvSpPr/>
          <p:nvPr/>
        </p:nvSpPr>
        <p:spPr>
          <a:xfrm>
            <a:off x="5523344" y="1556792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C1989F29-BBCA-4EE5-8E86-833E62D0A431}"/>
              </a:ext>
            </a:extLst>
          </p:cNvPr>
          <p:cNvCxnSpPr>
            <a:stCxn id="41" idx="2"/>
            <a:endCxn id="37" idx="3"/>
          </p:cNvCxnSpPr>
          <p:nvPr/>
        </p:nvCxnSpPr>
        <p:spPr>
          <a:xfrm>
            <a:off x="6003404" y="1926124"/>
            <a:ext cx="0" cy="350748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CD5AA827-D78B-40A8-8900-3CA1866CD5B6}"/>
              </a:ext>
            </a:extLst>
          </p:cNvPr>
          <p:cNvCxnSpPr>
            <a:cxnSpLocks/>
            <a:endCxn id="45" idx="2"/>
          </p:cNvCxnSpPr>
          <p:nvPr/>
        </p:nvCxnSpPr>
        <p:spPr>
          <a:xfrm>
            <a:off x="3851920" y="2492896"/>
            <a:ext cx="792088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934D77D1-5ACE-4AFF-8BF9-384DF2DC5432}"/>
              </a:ext>
            </a:extLst>
          </p:cNvPr>
          <p:cNvCxnSpPr>
            <a:cxnSpLocks/>
            <a:stCxn id="12" idx="7"/>
            <a:endCxn id="45" idx="4"/>
          </p:cNvCxnSpPr>
          <p:nvPr/>
        </p:nvCxnSpPr>
        <p:spPr>
          <a:xfrm flipV="1">
            <a:off x="3809739" y="2636912"/>
            <a:ext cx="978285" cy="1194309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楕円 4">
            <a:extLst>
              <a:ext uri="{FF2B5EF4-FFF2-40B4-BE49-F238E27FC236}">
                <a16:creationId xmlns:a16="http://schemas.microsoft.com/office/drawing/2014/main" id="{63101495-E688-45E7-81D5-A01339BA4902}"/>
              </a:ext>
            </a:extLst>
          </p:cNvPr>
          <p:cNvSpPr/>
          <p:nvPr/>
        </p:nvSpPr>
        <p:spPr>
          <a:xfrm>
            <a:off x="4644008" y="2348880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直角三角形 51">
            <a:extLst>
              <a:ext uri="{FF2B5EF4-FFF2-40B4-BE49-F238E27FC236}">
                <a16:creationId xmlns:a16="http://schemas.microsoft.com/office/drawing/2014/main" id="{F3283A41-07C7-4C39-9FAD-4C9D5CF5413F}"/>
              </a:ext>
            </a:extLst>
          </p:cNvPr>
          <p:cNvSpPr/>
          <p:nvPr/>
        </p:nvSpPr>
        <p:spPr>
          <a:xfrm rot="5400000">
            <a:off x="4572000" y="1917226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F99B7FE2-5FF6-4E09-87DB-2684AA2EBC6F}"/>
              </a:ext>
            </a:extLst>
          </p:cNvPr>
          <p:cNvGrpSpPr/>
          <p:nvPr/>
        </p:nvGrpSpPr>
        <p:grpSpPr>
          <a:xfrm>
            <a:off x="4572000" y="1926357"/>
            <a:ext cx="504056" cy="378042"/>
            <a:chOff x="2411760" y="4491118"/>
            <a:chExt cx="504056" cy="378042"/>
          </a:xfrm>
        </p:grpSpPr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4090AEBC-8DDA-4081-BC12-260885BA6659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55" name="直角三角形 54">
              <a:extLst>
                <a:ext uri="{FF2B5EF4-FFF2-40B4-BE49-F238E27FC236}">
                  <a16:creationId xmlns:a16="http://schemas.microsoft.com/office/drawing/2014/main" id="{6718CD63-FBC5-456E-8B82-EDF3F2E93D30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56" name="直角三角形 55">
              <a:extLst>
                <a:ext uri="{FF2B5EF4-FFF2-40B4-BE49-F238E27FC236}">
                  <a16:creationId xmlns:a16="http://schemas.microsoft.com/office/drawing/2014/main" id="{92504879-9F68-4653-B821-E57C96A316FD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A2E3372E-2EBD-4BE4-B32D-F3109828A056}"/>
              </a:ext>
            </a:extLst>
          </p:cNvPr>
          <p:cNvSpPr/>
          <p:nvPr/>
        </p:nvSpPr>
        <p:spPr>
          <a:xfrm>
            <a:off x="4572000" y="1783864"/>
            <a:ext cx="252028" cy="1260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EC489303-DB04-41C9-8990-D05E6B0D98EE}"/>
              </a:ext>
            </a:extLst>
          </p:cNvPr>
          <p:cNvSpPr/>
          <p:nvPr/>
        </p:nvSpPr>
        <p:spPr>
          <a:xfrm>
            <a:off x="4825742" y="1783864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9" name="直角三角形 58">
            <a:extLst>
              <a:ext uri="{FF2B5EF4-FFF2-40B4-BE49-F238E27FC236}">
                <a16:creationId xmlns:a16="http://schemas.microsoft.com/office/drawing/2014/main" id="{0E148CCD-36FD-41F5-AA65-8C6AF42117E4}"/>
              </a:ext>
            </a:extLst>
          </p:cNvPr>
          <p:cNvSpPr/>
          <p:nvPr/>
        </p:nvSpPr>
        <p:spPr>
          <a:xfrm rot="10800000">
            <a:off x="4825742" y="1917227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785498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857E6BD2-100F-422B-B953-17F5C8C12FC9}"/>
              </a:ext>
            </a:extLst>
          </p:cNvPr>
          <p:cNvSpPr/>
          <p:nvPr/>
        </p:nvSpPr>
        <p:spPr>
          <a:xfrm>
            <a:off x="858636" y="3132569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4" name="楕円 4">
            <a:extLst>
              <a:ext uri="{FF2B5EF4-FFF2-40B4-BE49-F238E27FC236}">
                <a16:creationId xmlns:a16="http://schemas.microsoft.com/office/drawing/2014/main" id="{7A1E1951-7064-4A4D-AE69-2DFE8BE30C13}"/>
              </a:ext>
            </a:extLst>
          </p:cNvPr>
          <p:cNvSpPr/>
          <p:nvPr/>
        </p:nvSpPr>
        <p:spPr>
          <a:xfrm>
            <a:off x="797757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4">
            <a:extLst>
              <a:ext uri="{FF2B5EF4-FFF2-40B4-BE49-F238E27FC236}">
                <a16:creationId xmlns:a16="http://schemas.microsoft.com/office/drawing/2014/main" id="{92569850-1F15-412B-AA55-34924ED326C7}"/>
              </a:ext>
            </a:extLst>
          </p:cNvPr>
          <p:cNvSpPr/>
          <p:nvPr/>
        </p:nvSpPr>
        <p:spPr>
          <a:xfrm>
            <a:off x="797757" y="256490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直角三角形 35">
            <a:extLst>
              <a:ext uri="{FF2B5EF4-FFF2-40B4-BE49-F238E27FC236}">
                <a16:creationId xmlns:a16="http://schemas.microsoft.com/office/drawing/2014/main" id="{D1772610-F27A-42FF-B4A5-660A63949C26}"/>
              </a:ext>
            </a:extLst>
          </p:cNvPr>
          <p:cNvSpPr/>
          <p:nvPr/>
        </p:nvSpPr>
        <p:spPr>
          <a:xfrm rot="5400000">
            <a:off x="725749" y="611163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5E88AAE9-7D00-4B73-8F0D-987CF8193044}"/>
              </a:ext>
            </a:extLst>
          </p:cNvPr>
          <p:cNvGrpSpPr/>
          <p:nvPr/>
        </p:nvGrpSpPr>
        <p:grpSpPr>
          <a:xfrm>
            <a:off x="725749" y="620688"/>
            <a:ext cx="504056" cy="378042"/>
            <a:chOff x="2411760" y="4491118"/>
            <a:chExt cx="504056" cy="378042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22BBEA11-B9A5-475F-A5C8-654B7F323FBA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9" name="直角三角形 38">
              <a:extLst>
                <a:ext uri="{FF2B5EF4-FFF2-40B4-BE49-F238E27FC236}">
                  <a16:creationId xmlns:a16="http://schemas.microsoft.com/office/drawing/2014/main" id="{195FD57D-EA8E-451C-AF5D-08123AADE579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0" name="直角三角形 39">
              <a:extLst>
                <a:ext uri="{FF2B5EF4-FFF2-40B4-BE49-F238E27FC236}">
                  <a16:creationId xmlns:a16="http://schemas.microsoft.com/office/drawing/2014/main" id="{3D44E622-CFE3-41D2-BC18-1E112FB3E72C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7CF79551-7B52-4A78-B99B-D38E1CE84820}"/>
              </a:ext>
            </a:extLst>
          </p:cNvPr>
          <p:cNvSpPr/>
          <p:nvPr/>
        </p:nvSpPr>
        <p:spPr>
          <a:xfrm>
            <a:off x="727654" y="480210"/>
            <a:ext cx="252028" cy="1260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AE2D8FDB-B99E-45B6-922C-E0A21807E0AE}"/>
              </a:ext>
            </a:extLst>
          </p:cNvPr>
          <p:cNvGrpSpPr/>
          <p:nvPr/>
        </p:nvGrpSpPr>
        <p:grpSpPr>
          <a:xfrm>
            <a:off x="606006" y="3276421"/>
            <a:ext cx="504056" cy="378042"/>
            <a:chOff x="2411760" y="4491118"/>
            <a:chExt cx="504056" cy="378042"/>
          </a:xfrm>
        </p:grpSpPr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61B83CBE-D88A-4A04-B3B2-82C057BE7F3F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4" name="直角三角形 43">
              <a:extLst>
                <a:ext uri="{FF2B5EF4-FFF2-40B4-BE49-F238E27FC236}">
                  <a16:creationId xmlns:a16="http://schemas.microsoft.com/office/drawing/2014/main" id="{CDAD224D-F8F4-48FB-B866-F919A5049456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5" name="直角三角形 44">
              <a:extLst>
                <a:ext uri="{FF2B5EF4-FFF2-40B4-BE49-F238E27FC236}">
                  <a16:creationId xmlns:a16="http://schemas.microsoft.com/office/drawing/2014/main" id="{9ACA2D5D-B476-47F6-8112-8F53A5298883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46" name="直角三角形 45">
            <a:extLst>
              <a:ext uri="{FF2B5EF4-FFF2-40B4-BE49-F238E27FC236}">
                <a16:creationId xmlns:a16="http://schemas.microsoft.com/office/drawing/2014/main" id="{F37F9D6C-F436-488A-9066-A7191883A506}"/>
              </a:ext>
            </a:extLst>
          </p:cNvPr>
          <p:cNvSpPr/>
          <p:nvPr/>
        </p:nvSpPr>
        <p:spPr>
          <a:xfrm rot="10800000">
            <a:off x="855643" y="3267837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47" name="四角形: 1 つの角を切り取り 1 つの角を丸める 46">
            <a:extLst>
              <a:ext uri="{FF2B5EF4-FFF2-40B4-BE49-F238E27FC236}">
                <a16:creationId xmlns:a16="http://schemas.microsoft.com/office/drawing/2014/main" id="{0D67472C-329E-4F92-B3E9-46A121A39E15}"/>
              </a:ext>
            </a:extLst>
          </p:cNvPr>
          <p:cNvSpPr/>
          <p:nvPr/>
        </p:nvSpPr>
        <p:spPr>
          <a:xfrm>
            <a:off x="3851920" y="1772816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main</a:t>
            </a:r>
            <a:endParaRPr kumimoji="1" lang="ja-JP" altLang="en-US" dirty="0"/>
          </a:p>
        </p:txBody>
      </p:sp>
      <p:sp>
        <p:nvSpPr>
          <p:cNvPr id="48" name="四角形: 1 つの角を切り取り 1 つの角を丸める 47">
            <a:extLst>
              <a:ext uri="{FF2B5EF4-FFF2-40B4-BE49-F238E27FC236}">
                <a16:creationId xmlns:a16="http://schemas.microsoft.com/office/drawing/2014/main" id="{4AD35ACC-B465-4EBC-81CE-0A1E4651D213}"/>
              </a:ext>
            </a:extLst>
          </p:cNvPr>
          <p:cNvSpPr/>
          <p:nvPr/>
        </p:nvSpPr>
        <p:spPr>
          <a:xfrm>
            <a:off x="446473" y="1772816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E3C86342-11A4-4586-B451-542FA9F8C53F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3319304" y="1966412"/>
            <a:ext cx="532616" cy="401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DCB0265A-F09D-466D-870B-C0F287AC9276}"/>
              </a:ext>
            </a:extLst>
          </p:cNvPr>
          <p:cNvCxnSpPr>
            <a:cxnSpLocks/>
            <a:stCxn id="48" idx="1"/>
            <a:endCxn id="35" idx="0"/>
          </p:cNvCxnSpPr>
          <p:nvPr/>
        </p:nvCxnSpPr>
        <p:spPr>
          <a:xfrm>
            <a:off x="941773" y="2160007"/>
            <a:ext cx="0" cy="404897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9440FAC1-6851-42A3-AD72-697BFB4EEE57}"/>
              </a:ext>
            </a:extLst>
          </p:cNvPr>
          <p:cNvSpPr/>
          <p:nvPr/>
        </p:nvSpPr>
        <p:spPr>
          <a:xfrm>
            <a:off x="3867160" y="1052736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6990D5AC-5028-4952-9E13-916BBB6C3AAB}"/>
              </a:ext>
            </a:extLst>
          </p:cNvPr>
          <p:cNvCxnSpPr>
            <a:stCxn id="51" idx="2"/>
            <a:endCxn id="47" idx="3"/>
          </p:cNvCxnSpPr>
          <p:nvPr/>
        </p:nvCxnSpPr>
        <p:spPr>
          <a:xfrm>
            <a:off x="4347220" y="1422068"/>
            <a:ext cx="0" cy="350748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C907EE81-AB79-471B-95BB-F691C9C8444B}"/>
              </a:ext>
            </a:extLst>
          </p:cNvPr>
          <p:cNvCxnSpPr>
            <a:cxnSpLocks/>
            <a:stCxn id="34" idx="6"/>
            <a:endCxn id="55" idx="1"/>
          </p:cNvCxnSpPr>
          <p:nvPr/>
        </p:nvCxnSpPr>
        <p:spPr>
          <a:xfrm>
            <a:off x="1085789" y="1268760"/>
            <a:ext cx="1944216" cy="618245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7D042079-6B14-498A-BFB0-53D60A6DA5B1}"/>
              </a:ext>
            </a:extLst>
          </p:cNvPr>
          <p:cNvCxnSpPr>
            <a:cxnSpLocks/>
            <a:stCxn id="35" idx="6"/>
            <a:endCxn id="55" idx="3"/>
          </p:cNvCxnSpPr>
          <p:nvPr/>
        </p:nvCxnSpPr>
        <p:spPr>
          <a:xfrm flipV="1">
            <a:off x="1085789" y="2090675"/>
            <a:ext cx="1944216" cy="618245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楕円 4">
            <a:extLst>
              <a:ext uri="{FF2B5EF4-FFF2-40B4-BE49-F238E27FC236}">
                <a16:creationId xmlns:a16="http://schemas.microsoft.com/office/drawing/2014/main" id="{73BFA427-8E01-45D5-90F9-46A0312D9DF3}"/>
              </a:ext>
            </a:extLst>
          </p:cNvPr>
          <p:cNvSpPr/>
          <p:nvPr/>
        </p:nvSpPr>
        <p:spPr>
          <a:xfrm>
            <a:off x="2987824" y="1844824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直角三角形 55">
            <a:extLst>
              <a:ext uri="{FF2B5EF4-FFF2-40B4-BE49-F238E27FC236}">
                <a16:creationId xmlns:a16="http://schemas.microsoft.com/office/drawing/2014/main" id="{31481CD0-78EF-49EB-A8FF-BF49ADD2726E}"/>
              </a:ext>
            </a:extLst>
          </p:cNvPr>
          <p:cNvSpPr/>
          <p:nvPr/>
        </p:nvSpPr>
        <p:spPr>
          <a:xfrm rot="5400000">
            <a:off x="2843808" y="620688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A3DE6BDE-AB12-4F01-BB52-2AFA99CE388A}"/>
              </a:ext>
            </a:extLst>
          </p:cNvPr>
          <p:cNvGrpSpPr/>
          <p:nvPr/>
        </p:nvGrpSpPr>
        <p:grpSpPr>
          <a:xfrm>
            <a:off x="2843808" y="629819"/>
            <a:ext cx="504056" cy="378042"/>
            <a:chOff x="2411760" y="4491118"/>
            <a:chExt cx="504056" cy="378042"/>
          </a:xfrm>
        </p:grpSpPr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BC3DE479-ABAB-4885-A2BC-3785EDABB862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59" name="直角三角形 58">
              <a:extLst>
                <a:ext uri="{FF2B5EF4-FFF2-40B4-BE49-F238E27FC236}">
                  <a16:creationId xmlns:a16="http://schemas.microsoft.com/office/drawing/2014/main" id="{F47CEA44-D07C-4114-8259-39A9FE048ED3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60" name="直角三角形 59">
              <a:extLst>
                <a:ext uri="{FF2B5EF4-FFF2-40B4-BE49-F238E27FC236}">
                  <a16:creationId xmlns:a16="http://schemas.microsoft.com/office/drawing/2014/main" id="{DC85171A-640C-4B95-BFC9-52844E58DAA8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77AAB3CF-3886-4615-9C8F-AAFF1363EE33}"/>
              </a:ext>
            </a:extLst>
          </p:cNvPr>
          <p:cNvSpPr/>
          <p:nvPr/>
        </p:nvSpPr>
        <p:spPr>
          <a:xfrm>
            <a:off x="2843808" y="487326"/>
            <a:ext cx="252028" cy="1260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36469EC9-00AE-4F86-8598-C6A0CE9F498B}"/>
              </a:ext>
            </a:extLst>
          </p:cNvPr>
          <p:cNvSpPr/>
          <p:nvPr/>
        </p:nvSpPr>
        <p:spPr>
          <a:xfrm>
            <a:off x="3097550" y="487326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63" name="直角三角形 62">
            <a:extLst>
              <a:ext uri="{FF2B5EF4-FFF2-40B4-BE49-F238E27FC236}">
                <a16:creationId xmlns:a16="http://schemas.microsoft.com/office/drawing/2014/main" id="{5C99B84D-31FC-4822-8141-9B81EB6216DD}"/>
              </a:ext>
            </a:extLst>
          </p:cNvPr>
          <p:cNvSpPr/>
          <p:nvPr/>
        </p:nvSpPr>
        <p:spPr>
          <a:xfrm rot="10800000">
            <a:off x="3097550" y="620689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0" name="直角三角形 79">
            <a:extLst>
              <a:ext uri="{FF2B5EF4-FFF2-40B4-BE49-F238E27FC236}">
                <a16:creationId xmlns:a16="http://schemas.microsoft.com/office/drawing/2014/main" id="{79830E92-DBB2-4556-A5D6-7DB61D95E48D}"/>
              </a:ext>
            </a:extLst>
          </p:cNvPr>
          <p:cNvSpPr/>
          <p:nvPr/>
        </p:nvSpPr>
        <p:spPr>
          <a:xfrm rot="5400000">
            <a:off x="2915816" y="3284984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A996287D-4A4E-4EB5-975A-0828937201B1}"/>
              </a:ext>
            </a:extLst>
          </p:cNvPr>
          <p:cNvGrpSpPr/>
          <p:nvPr/>
        </p:nvGrpSpPr>
        <p:grpSpPr>
          <a:xfrm>
            <a:off x="2915816" y="3294115"/>
            <a:ext cx="504056" cy="378042"/>
            <a:chOff x="2411760" y="4491118"/>
            <a:chExt cx="504056" cy="378042"/>
          </a:xfrm>
        </p:grpSpPr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E9DB2FC7-B566-41A8-9EBE-AB56637953DD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83" name="直角三角形 82">
              <a:extLst>
                <a:ext uri="{FF2B5EF4-FFF2-40B4-BE49-F238E27FC236}">
                  <a16:creationId xmlns:a16="http://schemas.microsoft.com/office/drawing/2014/main" id="{ED1444DC-3AEA-4E87-8CB8-DE71B66BDCA6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84" name="直角三角形 83">
              <a:extLst>
                <a:ext uri="{FF2B5EF4-FFF2-40B4-BE49-F238E27FC236}">
                  <a16:creationId xmlns:a16="http://schemas.microsoft.com/office/drawing/2014/main" id="{28E5272B-EF73-49CA-BAF2-99881EFD2475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11BE7403-3503-46CC-B7C3-CAC184ED6081}"/>
              </a:ext>
            </a:extLst>
          </p:cNvPr>
          <p:cNvSpPr/>
          <p:nvPr/>
        </p:nvSpPr>
        <p:spPr>
          <a:xfrm>
            <a:off x="2915816" y="3151622"/>
            <a:ext cx="252028" cy="1260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BC9BBE99-0746-4EBE-B29F-D30D41EDCF79}"/>
              </a:ext>
            </a:extLst>
          </p:cNvPr>
          <p:cNvSpPr/>
          <p:nvPr/>
        </p:nvSpPr>
        <p:spPr>
          <a:xfrm>
            <a:off x="3169558" y="3151622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7" name="直角三角形 86">
            <a:extLst>
              <a:ext uri="{FF2B5EF4-FFF2-40B4-BE49-F238E27FC236}">
                <a16:creationId xmlns:a16="http://schemas.microsoft.com/office/drawing/2014/main" id="{46CB9D10-14AC-4AAF-9486-591045DF59B4}"/>
              </a:ext>
            </a:extLst>
          </p:cNvPr>
          <p:cNvSpPr/>
          <p:nvPr/>
        </p:nvSpPr>
        <p:spPr>
          <a:xfrm rot="10800000">
            <a:off x="3169558" y="3284985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C3DEEC08-BB93-4D7E-AB65-CED12B180CE5}"/>
              </a:ext>
            </a:extLst>
          </p:cNvPr>
          <p:cNvSpPr txBox="1"/>
          <p:nvPr/>
        </p:nvSpPr>
        <p:spPr>
          <a:xfrm>
            <a:off x="2449478" y="3140969"/>
            <a:ext cx="38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=</a:t>
            </a:r>
            <a:endParaRPr kumimoji="1" lang="ja-JP" altLang="en-US" sz="3200" dirty="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000A80AD-DCC2-47CF-BF5E-3E190FD27FEB}"/>
              </a:ext>
            </a:extLst>
          </p:cNvPr>
          <p:cNvSpPr txBox="1"/>
          <p:nvPr/>
        </p:nvSpPr>
        <p:spPr>
          <a:xfrm>
            <a:off x="1259632" y="314096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93" name="直角三角形 92">
            <a:extLst>
              <a:ext uri="{FF2B5EF4-FFF2-40B4-BE49-F238E27FC236}">
                <a16:creationId xmlns:a16="http://schemas.microsoft.com/office/drawing/2014/main" id="{EC014134-7E38-4E49-835D-3D81A89B1A7B}"/>
              </a:ext>
            </a:extLst>
          </p:cNvPr>
          <p:cNvSpPr/>
          <p:nvPr/>
        </p:nvSpPr>
        <p:spPr>
          <a:xfrm rot="5400000">
            <a:off x="1907704" y="3248980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8BA0730F-AA5A-4D3A-AD20-1578F95AF6BA}"/>
              </a:ext>
            </a:extLst>
          </p:cNvPr>
          <p:cNvSpPr/>
          <p:nvPr/>
        </p:nvSpPr>
        <p:spPr>
          <a:xfrm>
            <a:off x="1907704" y="3115618"/>
            <a:ext cx="252028" cy="1260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53B3046D-F19E-4D27-A36C-C168D3B595E1}"/>
              </a:ext>
            </a:extLst>
          </p:cNvPr>
          <p:cNvSpPr txBox="1"/>
          <p:nvPr/>
        </p:nvSpPr>
        <p:spPr>
          <a:xfrm>
            <a:off x="2411760" y="476672"/>
            <a:ext cx="38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=</a:t>
            </a:r>
            <a:endParaRPr kumimoji="1" lang="ja-JP" altLang="en-US" sz="3200" dirty="0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10F61383-4FA7-47C6-91D6-23393222E28D}"/>
              </a:ext>
            </a:extLst>
          </p:cNvPr>
          <p:cNvSpPr txBox="1"/>
          <p:nvPr/>
        </p:nvSpPr>
        <p:spPr>
          <a:xfrm>
            <a:off x="1221914" y="47667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07778CB0-ABFA-4210-B80C-41623943A65F}"/>
              </a:ext>
            </a:extLst>
          </p:cNvPr>
          <p:cNvSpPr/>
          <p:nvPr/>
        </p:nvSpPr>
        <p:spPr>
          <a:xfrm>
            <a:off x="1835696" y="487325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98" name="直角三角形 97">
            <a:extLst>
              <a:ext uri="{FF2B5EF4-FFF2-40B4-BE49-F238E27FC236}">
                <a16:creationId xmlns:a16="http://schemas.microsoft.com/office/drawing/2014/main" id="{E0BE1318-E964-4744-9E66-00A40DF9214B}"/>
              </a:ext>
            </a:extLst>
          </p:cNvPr>
          <p:cNvSpPr/>
          <p:nvPr/>
        </p:nvSpPr>
        <p:spPr>
          <a:xfrm rot="10800000">
            <a:off x="1835696" y="620688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00" name="四角形: 角を丸くする 99">
            <a:extLst>
              <a:ext uri="{FF2B5EF4-FFF2-40B4-BE49-F238E27FC236}">
                <a16:creationId xmlns:a16="http://schemas.microsoft.com/office/drawing/2014/main" id="{2961B299-23F0-42B2-A565-6482222BF575}"/>
              </a:ext>
            </a:extLst>
          </p:cNvPr>
          <p:cNvSpPr/>
          <p:nvPr/>
        </p:nvSpPr>
        <p:spPr>
          <a:xfrm>
            <a:off x="1259632" y="332656"/>
            <a:ext cx="1080120" cy="792088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E0DA2039-7887-45B7-9155-DD606B6C5F4D}"/>
              </a:ext>
            </a:extLst>
          </p:cNvPr>
          <p:cNvCxnSpPr>
            <a:cxnSpLocks/>
            <a:stCxn id="100" idx="2"/>
          </p:cNvCxnSpPr>
          <p:nvPr/>
        </p:nvCxnSpPr>
        <p:spPr>
          <a:xfrm>
            <a:off x="1799692" y="1124744"/>
            <a:ext cx="0" cy="288032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四角形: 角を丸くする 103">
            <a:extLst>
              <a:ext uri="{FF2B5EF4-FFF2-40B4-BE49-F238E27FC236}">
                <a16:creationId xmlns:a16="http://schemas.microsoft.com/office/drawing/2014/main" id="{415E7149-B3ED-4AC3-B1AE-CF88C0FA58ED}"/>
              </a:ext>
            </a:extLst>
          </p:cNvPr>
          <p:cNvSpPr/>
          <p:nvPr/>
        </p:nvSpPr>
        <p:spPr>
          <a:xfrm>
            <a:off x="1187624" y="2996952"/>
            <a:ext cx="1080120" cy="792088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A7470357-B36B-4007-9D57-3A3BFC2C37B4}"/>
              </a:ext>
            </a:extLst>
          </p:cNvPr>
          <p:cNvCxnSpPr/>
          <p:nvPr/>
        </p:nvCxnSpPr>
        <p:spPr>
          <a:xfrm flipV="1">
            <a:off x="1763688" y="2708920"/>
            <a:ext cx="0" cy="288032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2225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楕円 4">
            <a:extLst>
              <a:ext uri="{FF2B5EF4-FFF2-40B4-BE49-F238E27FC236}">
                <a16:creationId xmlns:a16="http://schemas.microsoft.com/office/drawing/2014/main" id="{0911A7D5-3051-497A-BD1F-D8C8F97CB631}"/>
              </a:ext>
            </a:extLst>
          </p:cNvPr>
          <p:cNvSpPr/>
          <p:nvPr/>
        </p:nvSpPr>
        <p:spPr>
          <a:xfrm>
            <a:off x="1547664" y="11247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4">
            <a:extLst>
              <a:ext uri="{FF2B5EF4-FFF2-40B4-BE49-F238E27FC236}">
                <a16:creationId xmlns:a16="http://schemas.microsoft.com/office/drawing/2014/main" id="{2B02FA61-8279-4D89-A936-8B5CE0239013}"/>
              </a:ext>
            </a:extLst>
          </p:cNvPr>
          <p:cNvSpPr/>
          <p:nvPr/>
        </p:nvSpPr>
        <p:spPr>
          <a:xfrm>
            <a:off x="2339752" y="4046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4">
            <a:extLst>
              <a:ext uri="{FF2B5EF4-FFF2-40B4-BE49-F238E27FC236}">
                <a16:creationId xmlns:a16="http://schemas.microsoft.com/office/drawing/2014/main" id="{F11F7243-A964-484B-AAA8-93C72B673450}"/>
              </a:ext>
            </a:extLst>
          </p:cNvPr>
          <p:cNvSpPr/>
          <p:nvPr/>
        </p:nvSpPr>
        <p:spPr>
          <a:xfrm>
            <a:off x="3419872" y="40466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4">
            <a:extLst>
              <a:ext uri="{FF2B5EF4-FFF2-40B4-BE49-F238E27FC236}">
                <a16:creationId xmlns:a16="http://schemas.microsoft.com/office/drawing/2014/main" id="{CD460EB5-473C-4C38-8DD9-7A8897245775}"/>
              </a:ext>
            </a:extLst>
          </p:cNvPr>
          <p:cNvSpPr/>
          <p:nvPr/>
        </p:nvSpPr>
        <p:spPr>
          <a:xfrm>
            <a:off x="2339752" y="1844824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4">
            <a:extLst>
              <a:ext uri="{FF2B5EF4-FFF2-40B4-BE49-F238E27FC236}">
                <a16:creationId xmlns:a16="http://schemas.microsoft.com/office/drawing/2014/main" id="{42643705-8257-4953-B336-6A3F42A4168A}"/>
              </a:ext>
            </a:extLst>
          </p:cNvPr>
          <p:cNvSpPr/>
          <p:nvPr/>
        </p:nvSpPr>
        <p:spPr>
          <a:xfrm>
            <a:off x="3419872" y="1844824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3D33939E-03B3-4879-9E3D-2D8CF89E046E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1793515" y="650515"/>
            <a:ext cx="588418" cy="51641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5C567689-866D-453D-B2E5-35C73C0B7ABC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1793515" y="1370595"/>
            <a:ext cx="588418" cy="51641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EBF2492-EE81-4E8D-8599-00CFC69CAC12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2627784" y="54868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C8344E0-387F-49D0-91EB-AA7AC637B235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2627784" y="1988840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四角形: 1 つの角を切り取り 1 つの角を丸める 36">
            <a:extLst>
              <a:ext uri="{FF2B5EF4-FFF2-40B4-BE49-F238E27FC236}">
                <a16:creationId xmlns:a16="http://schemas.microsoft.com/office/drawing/2014/main" id="{B8AB74F0-2F0F-4FE3-AA9C-BA879C6EEBB4}"/>
              </a:ext>
            </a:extLst>
          </p:cNvPr>
          <p:cNvSpPr/>
          <p:nvPr/>
        </p:nvSpPr>
        <p:spPr>
          <a:xfrm>
            <a:off x="4240520" y="351065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main</a:t>
            </a:r>
            <a:endParaRPr kumimoji="1" lang="ja-JP" altLang="en-US" dirty="0"/>
          </a:p>
        </p:txBody>
      </p:sp>
      <p:sp>
        <p:nvSpPr>
          <p:cNvPr id="38" name="四角形: 1 つの角を切り取り 1 つの角を丸める 37">
            <a:extLst>
              <a:ext uri="{FF2B5EF4-FFF2-40B4-BE49-F238E27FC236}">
                <a16:creationId xmlns:a16="http://schemas.microsoft.com/office/drawing/2014/main" id="{058515A1-37FB-4CFD-BDF1-BF1EAF24C2E6}"/>
              </a:ext>
            </a:extLst>
          </p:cNvPr>
          <p:cNvSpPr/>
          <p:nvPr/>
        </p:nvSpPr>
        <p:spPr>
          <a:xfrm>
            <a:off x="4263380" y="1791245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5452CABA-ABAF-40E0-838C-345F61749197}"/>
              </a:ext>
            </a:extLst>
          </p:cNvPr>
          <p:cNvCxnSpPr>
            <a:stCxn id="37" idx="2"/>
            <a:endCxn id="10" idx="6"/>
          </p:cNvCxnSpPr>
          <p:nvPr/>
        </p:nvCxnSpPr>
        <p:spPr>
          <a:xfrm flipH="1">
            <a:off x="3707904" y="544661"/>
            <a:ext cx="532616" cy="401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A5106F7E-BDD8-4DB1-9809-CE4E5D7F999D}"/>
              </a:ext>
            </a:extLst>
          </p:cNvPr>
          <p:cNvCxnSpPr>
            <a:stCxn id="38" idx="2"/>
            <a:endCxn id="12" idx="6"/>
          </p:cNvCxnSpPr>
          <p:nvPr/>
        </p:nvCxnSpPr>
        <p:spPr>
          <a:xfrm flipH="1">
            <a:off x="3707904" y="1984841"/>
            <a:ext cx="555476" cy="399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C8995AA1-FA86-4AE3-A50F-F2D6DCB61F90}"/>
              </a:ext>
            </a:extLst>
          </p:cNvPr>
          <p:cNvSpPr/>
          <p:nvPr/>
        </p:nvSpPr>
        <p:spPr>
          <a:xfrm>
            <a:off x="4283968" y="980728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FB071A15-4188-414E-AEEA-DA8F4157FA48}"/>
              </a:ext>
            </a:extLst>
          </p:cNvPr>
          <p:cNvCxnSpPr>
            <a:stCxn id="43" idx="2"/>
          </p:cNvCxnSpPr>
          <p:nvPr/>
        </p:nvCxnSpPr>
        <p:spPr>
          <a:xfrm>
            <a:off x="4764028" y="1350060"/>
            <a:ext cx="0" cy="413147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楕円 4">
            <a:extLst>
              <a:ext uri="{FF2B5EF4-FFF2-40B4-BE49-F238E27FC236}">
                <a16:creationId xmlns:a16="http://schemas.microsoft.com/office/drawing/2014/main" id="{E5F81272-1CDC-43C2-9CF9-F283B6A3C041}"/>
              </a:ext>
            </a:extLst>
          </p:cNvPr>
          <p:cNvSpPr/>
          <p:nvPr/>
        </p:nvSpPr>
        <p:spPr>
          <a:xfrm>
            <a:off x="1331640" y="594928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楕円 4">
            <a:extLst>
              <a:ext uri="{FF2B5EF4-FFF2-40B4-BE49-F238E27FC236}">
                <a16:creationId xmlns:a16="http://schemas.microsoft.com/office/drawing/2014/main" id="{41FAD577-843D-4143-944B-BBA2F3124581}"/>
              </a:ext>
            </a:extLst>
          </p:cNvPr>
          <p:cNvSpPr/>
          <p:nvPr/>
        </p:nvSpPr>
        <p:spPr>
          <a:xfrm>
            <a:off x="2123728" y="522920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">
            <a:extLst>
              <a:ext uri="{FF2B5EF4-FFF2-40B4-BE49-F238E27FC236}">
                <a16:creationId xmlns:a16="http://schemas.microsoft.com/office/drawing/2014/main" id="{43945F20-203A-4A09-961F-BEDCA850F214}"/>
              </a:ext>
            </a:extLst>
          </p:cNvPr>
          <p:cNvSpPr/>
          <p:nvPr/>
        </p:nvSpPr>
        <p:spPr>
          <a:xfrm>
            <a:off x="3203848" y="522920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61587901-1107-443C-B74E-D98FB3BA4EA4}"/>
              </a:ext>
            </a:extLst>
          </p:cNvPr>
          <p:cNvCxnSpPr>
            <a:cxnSpLocks/>
            <a:stCxn id="45" idx="7"/>
            <a:endCxn id="46" idx="3"/>
          </p:cNvCxnSpPr>
          <p:nvPr/>
        </p:nvCxnSpPr>
        <p:spPr>
          <a:xfrm flipV="1">
            <a:off x="1577491" y="5475051"/>
            <a:ext cx="588418" cy="51641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62154137-2A1A-4E85-B65E-A5799CB685DA}"/>
              </a:ext>
            </a:extLst>
          </p:cNvPr>
          <p:cNvCxnSpPr>
            <a:cxnSpLocks/>
            <a:stCxn id="46" idx="6"/>
            <a:endCxn id="47" idx="2"/>
          </p:cNvCxnSpPr>
          <p:nvPr/>
        </p:nvCxnSpPr>
        <p:spPr>
          <a:xfrm>
            <a:off x="2411760" y="537321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四角形: 1 つの角を切り取り 1 つの角を丸める 53">
            <a:extLst>
              <a:ext uri="{FF2B5EF4-FFF2-40B4-BE49-F238E27FC236}">
                <a16:creationId xmlns:a16="http://schemas.microsoft.com/office/drawing/2014/main" id="{84DD802D-F6A3-4D4A-BF95-A2DB0E623472}"/>
              </a:ext>
            </a:extLst>
          </p:cNvPr>
          <p:cNvSpPr/>
          <p:nvPr/>
        </p:nvSpPr>
        <p:spPr>
          <a:xfrm>
            <a:off x="2853299" y="4509120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main</a:t>
            </a:r>
            <a:endParaRPr kumimoji="1" lang="ja-JP" altLang="en-US" dirty="0"/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693A97D3-8676-4E49-B772-6B137E2AAF0A}"/>
              </a:ext>
            </a:extLst>
          </p:cNvPr>
          <p:cNvCxnSpPr>
            <a:cxnSpLocks/>
            <a:stCxn id="54" idx="1"/>
            <a:endCxn id="47" idx="0"/>
          </p:cNvCxnSpPr>
          <p:nvPr/>
        </p:nvCxnSpPr>
        <p:spPr>
          <a:xfrm flipH="1">
            <a:off x="3347864" y="4896311"/>
            <a:ext cx="735" cy="33288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楕円 4">
            <a:extLst>
              <a:ext uri="{FF2B5EF4-FFF2-40B4-BE49-F238E27FC236}">
                <a16:creationId xmlns:a16="http://schemas.microsoft.com/office/drawing/2014/main" id="{677CF609-4869-4E21-A6D8-A838A0642AD8}"/>
              </a:ext>
            </a:extLst>
          </p:cNvPr>
          <p:cNvSpPr/>
          <p:nvPr/>
        </p:nvSpPr>
        <p:spPr>
          <a:xfrm>
            <a:off x="4283968" y="5229200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E4769C81-0C52-491D-BDF9-78FE125BF021}"/>
              </a:ext>
            </a:extLst>
          </p:cNvPr>
          <p:cNvCxnSpPr>
            <a:cxnSpLocks/>
            <a:endCxn id="60" idx="2"/>
          </p:cNvCxnSpPr>
          <p:nvPr/>
        </p:nvCxnSpPr>
        <p:spPr>
          <a:xfrm>
            <a:off x="3491880" y="537321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楕円 4">
            <a:extLst>
              <a:ext uri="{FF2B5EF4-FFF2-40B4-BE49-F238E27FC236}">
                <a16:creationId xmlns:a16="http://schemas.microsoft.com/office/drawing/2014/main" id="{30670410-8B6B-454C-B769-7D4605F50E51}"/>
              </a:ext>
            </a:extLst>
          </p:cNvPr>
          <p:cNvSpPr/>
          <p:nvPr/>
        </p:nvSpPr>
        <p:spPr>
          <a:xfrm>
            <a:off x="5364088" y="5229200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9A577101-F0C3-4D1B-82DD-B3415A8ABDB0}"/>
              </a:ext>
            </a:extLst>
          </p:cNvPr>
          <p:cNvCxnSpPr>
            <a:cxnSpLocks/>
            <a:endCxn id="62" idx="2"/>
          </p:cNvCxnSpPr>
          <p:nvPr/>
        </p:nvCxnSpPr>
        <p:spPr>
          <a:xfrm>
            <a:off x="4572000" y="537321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四角形: 1 つの角を切り取り 1 つの角を丸める 63">
            <a:extLst>
              <a:ext uri="{FF2B5EF4-FFF2-40B4-BE49-F238E27FC236}">
                <a16:creationId xmlns:a16="http://schemas.microsoft.com/office/drawing/2014/main" id="{29B04346-255E-403F-A36B-7366EDAA73F1}"/>
              </a:ext>
            </a:extLst>
          </p:cNvPr>
          <p:cNvSpPr/>
          <p:nvPr/>
        </p:nvSpPr>
        <p:spPr>
          <a:xfrm>
            <a:off x="5012069" y="4485238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0DEB8033-4925-4D52-80FA-032A6D420F7E}"/>
              </a:ext>
            </a:extLst>
          </p:cNvPr>
          <p:cNvCxnSpPr>
            <a:cxnSpLocks/>
            <a:stCxn id="64" idx="1"/>
            <a:endCxn id="62" idx="0"/>
          </p:cNvCxnSpPr>
          <p:nvPr/>
        </p:nvCxnSpPr>
        <p:spPr>
          <a:xfrm>
            <a:off x="5507369" y="4872429"/>
            <a:ext cx="735" cy="356771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759FD3AC-4426-48A9-B06F-3FF4D74139C6}"/>
              </a:ext>
            </a:extLst>
          </p:cNvPr>
          <p:cNvSpPr/>
          <p:nvPr/>
        </p:nvSpPr>
        <p:spPr>
          <a:xfrm>
            <a:off x="5028111" y="3701171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548FF427-95CA-4F0D-A6AD-25FB8C9B9EDA}"/>
              </a:ext>
            </a:extLst>
          </p:cNvPr>
          <p:cNvCxnSpPr>
            <a:cxnSpLocks/>
            <a:stCxn id="68" idx="2"/>
            <a:endCxn id="64" idx="3"/>
          </p:cNvCxnSpPr>
          <p:nvPr/>
        </p:nvCxnSpPr>
        <p:spPr>
          <a:xfrm flipH="1">
            <a:off x="5507369" y="4070503"/>
            <a:ext cx="802" cy="414735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3B330684-8466-4D4B-86FC-2AFD7330AE5D}"/>
              </a:ext>
            </a:extLst>
          </p:cNvPr>
          <p:cNvSpPr txBox="1"/>
          <p:nvPr/>
        </p:nvSpPr>
        <p:spPr>
          <a:xfrm>
            <a:off x="4139952" y="2636912"/>
            <a:ext cx="3073277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chemeClr val="bg1"/>
                </a:solidFill>
                <a:latin typeface="Consolas" panose="020B0609020204030204" pitchFamily="49" charset="0"/>
              </a:rPr>
              <a:t>$ git </a:t>
            </a:r>
            <a:r>
              <a:rPr lang="en-US" altLang="ja-JP" sz="2400">
                <a:solidFill>
                  <a:schemeClr val="bg1"/>
                </a:solidFill>
                <a:latin typeface="Consolas" panose="020B0609020204030204" pitchFamily="49" charset="0"/>
              </a:rPr>
              <a:t>rebase main</a:t>
            </a:r>
            <a:endParaRPr kumimoji="1" lang="ja-JP" alt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矢印: 下 76">
            <a:extLst>
              <a:ext uri="{FF2B5EF4-FFF2-40B4-BE49-F238E27FC236}">
                <a16:creationId xmlns:a16="http://schemas.microsoft.com/office/drawing/2014/main" id="{2BE4CC32-5EFD-47F5-A26A-A53985DE3536}"/>
              </a:ext>
            </a:extLst>
          </p:cNvPr>
          <p:cNvSpPr/>
          <p:nvPr/>
        </p:nvSpPr>
        <p:spPr>
          <a:xfrm>
            <a:off x="3131840" y="3068960"/>
            <a:ext cx="576064" cy="47435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643750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0A470FF-F858-411B-8667-BD0E893CA4AD}"/>
              </a:ext>
            </a:extLst>
          </p:cNvPr>
          <p:cNvGrpSpPr/>
          <p:nvPr/>
        </p:nvGrpSpPr>
        <p:grpSpPr>
          <a:xfrm>
            <a:off x="588585" y="1371945"/>
            <a:ext cx="504056" cy="378042"/>
            <a:chOff x="2411760" y="4491118"/>
            <a:chExt cx="504056" cy="378042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54776EF2-96D4-41C2-A4EA-5A48B708502A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" name="直角三角形 3">
              <a:extLst>
                <a:ext uri="{FF2B5EF4-FFF2-40B4-BE49-F238E27FC236}">
                  <a16:creationId xmlns:a16="http://schemas.microsoft.com/office/drawing/2014/main" id="{7E9E865D-6742-44C1-84F4-05E6049B3759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A6F671B3-8D6D-4543-90A6-5FB68BBBD26C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F2789D9E-757A-47F4-9895-BFF6D236D6C0}"/>
              </a:ext>
            </a:extLst>
          </p:cNvPr>
          <p:cNvSpPr/>
          <p:nvPr/>
        </p:nvSpPr>
        <p:spPr>
          <a:xfrm rot="5400000">
            <a:off x="1882824" y="282300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14B022A-9EB1-421F-9533-D390796AD04C}"/>
              </a:ext>
            </a:extLst>
          </p:cNvPr>
          <p:cNvSpPr/>
          <p:nvPr/>
        </p:nvSpPr>
        <p:spPr>
          <a:xfrm>
            <a:off x="3169744" y="2731698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" name="楕円 4">
            <a:extLst>
              <a:ext uri="{FF2B5EF4-FFF2-40B4-BE49-F238E27FC236}">
                <a16:creationId xmlns:a16="http://schemas.microsoft.com/office/drawing/2014/main" id="{771554F5-D352-4A30-8B53-C28963B72F51}"/>
              </a:ext>
            </a:extLst>
          </p:cNvPr>
          <p:cNvSpPr/>
          <p:nvPr/>
        </p:nvSpPr>
        <p:spPr>
          <a:xfrm>
            <a:off x="1236657" y="144395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4">
            <a:extLst>
              <a:ext uri="{FF2B5EF4-FFF2-40B4-BE49-F238E27FC236}">
                <a16:creationId xmlns:a16="http://schemas.microsoft.com/office/drawing/2014/main" id="{48EC42BE-4B34-49C7-8BF1-EB2FCAD9FD11}"/>
              </a:ext>
            </a:extLst>
          </p:cNvPr>
          <p:cNvSpPr/>
          <p:nvPr/>
        </p:nvSpPr>
        <p:spPr>
          <a:xfrm>
            <a:off x="2028745" y="72387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4">
            <a:extLst>
              <a:ext uri="{FF2B5EF4-FFF2-40B4-BE49-F238E27FC236}">
                <a16:creationId xmlns:a16="http://schemas.microsoft.com/office/drawing/2014/main" id="{9CA07A4B-FFE2-4C6B-8B3C-A92F4BBB5F9B}"/>
              </a:ext>
            </a:extLst>
          </p:cNvPr>
          <p:cNvSpPr/>
          <p:nvPr/>
        </p:nvSpPr>
        <p:spPr>
          <a:xfrm>
            <a:off x="3108865" y="72387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4">
            <a:extLst>
              <a:ext uri="{FF2B5EF4-FFF2-40B4-BE49-F238E27FC236}">
                <a16:creationId xmlns:a16="http://schemas.microsoft.com/office/drawing/2014/main" id="{31F6B975-7BC3-4312-B1A5-BD5DADA456ED}"/>
              </a:ext>
            </a:extLst>
          </p:cNvPr>
          <p:cNvSpPr/>
          <p:nvPr/>
        </p:nvSpPr>
        <p:spPr>
          <a:xfrm>
            <a:off x="2028745" y="2164033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4">
            <a:extLst>
              <a:ext uri="{FF2B5EF4-FFF2-40B4-BE49-F238E27FC236}">
                <a16:creationId xmlns:a16="http://schemas.microsoft.com/office/drawing/2014/main" id="{30221B84-2748-484E-89AC-B21B8DD7C74B}"/>
              </a:ext>
            </a:extLst>
          </p:cNvPr>
          <p:cNvSpPr/>
          <p:nvPr/>
        </p:nvSpPr>
        <p:spPr>
          <a:xfrm>
            <a:off x="3108865" y="2164033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359E6D0A-999E-4621-8409-EBC557A6FFB0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1482508" y="969724"/>
            <a:ext cx="588418" cy="51641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EBABC8D5-8817-4065-8130-3742710FB163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1482508" y="1689804"/>
            <a:ext cx="588418" cy="51641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F7172EE6-2DA8-41AA-9983-6535EF9A3FBD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2316777" y="867889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7BA2F66-FA7E-4EA4-ACE2-6860BF839493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2316777" y="2308049"/>
            <a:ext cx="792088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728FAF29-7CCA-45AA-BD25-E827EC113F37}"/>
              </a:ext>
            </a:extLst>
          </p:cNvPr>
          <p:cNvGrpSpPr/>
          <p:nvPr/>
        </p:nvGrpSpPr>
        <p:grpSpPr>
          <a:xfrm>
            <a:off x="1884729" y="291825"/>
            <a:ext cx="504056" cy="378042"/>
            <a:chOff x="2411760" y="4491118"/>
            <a:chExt cx="504056" cy="378042"/>
          </a:xfrm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1E4D806B-9B26-4B3D-8936-036FD2758679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9626C5F0-B5AF-4EDD-B812-C6BD1A1E1CCD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0" name="直角三角形 19">
              <a:extLst>
                <a:ext uri="{FF2B5EF4-FFF2-40B4-BE49-F238E27FC236}">
                  <a16:creationId xmlns:a16="http://schemas.microsoft.com/office/drawing/2014/main" id="{D399FE04-1F9D-480A-A4A3-66605BD0EAC4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21" name="直角三角形 20">
            <a:extLst>
              <a:ext uri="{FF2B5EF4-FFF2-40B4-BE49-F238E27FC236}">
                <a16:creationId xmlns:a16="http://schemas.microsoft.com/office/drawing/2014/main" id="{D47DA906-4A7D-4C38-B08F-82B94916C901}"/>
              </a:ext>
            </a:extLst>
          </p:cNvPr>
          <p:cNvSpPr/>
          <p:nvPr/>
        </p:nvSpPr>
        <p:spPr>
          <a:xfrm rot="5400000">
            <a:off x="3036857" y="282300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91368372-681E-4AA2-823F-F4E957B29506}"/>
              </a:ext>
            </a:extLst>
          </p:cNvPr>
          <p:cNvGrpSpPr/>
          <p:nvPr/>
        </p:nvGrpSpPr>
        <p:grpSpPr>
          <a:xfrm>
            <a:off x="3036857" y="291825"/>
            <a:ext cx="504056" cy="378042"/>
            <a:chOff x="2411760" y="4491118"/>
            <a:chExt cx="504056" cy="378042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623D2293-432F-4028-93CE-4AB649157120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4" name="直角三角形 23">
              <a:extLst>
                <a:ext uri="{FF2B5EF4-FFF2-40B4-BE49-F238E27FC236}">
                  <a16:creationId xmlns:a16="http://schemas.microsoft.com/office/drawing/2014/main" id="{A9CEC488-415E-49D0-AD42-EEA506623823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5" name="直角三角形 24">
              <a:extLst>
                <a:ext uri="{FF2B5EF4-FFF2-40B4-BE49-F238E27FC236}">
                  <a16:creationId xmlns:a16="http://schemas.microsoft.com/office/drawing/2014/main" id="{7E09B6C1-15E3-42CA-A10F-40DA288C68E4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F5803B4-CDAC-4CB7-8527-A0A64E8C95D5}"/>
              </a:ext>
            </a:extLst>
          </p:cNvPr>
          <p:cNvSpPr/>
          <p:nvPr/>
        </p:nvSpPr>
        <p:spPr>
          <a:xfrm>
            <a:off x="3038762" y="151347"/>
            <a:ext cx="252028" cy="1260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98309330-4EBB-4C53-A42E-95300CEE52E9}"/>
              </a:ext>
            </a:extLst>
          </p:cNvPr>
          <p:cNvGrpSpPr/>
          <p:nvPr/>
        </p:nvGrpSpPr>
        <p:grpSpPr>
          <a:xfrm>
            <a:off x="1915628" y="2829285"/>
            <a:ext cx="504056" cy="378042"/>
            <a:chOff x="2411760" y="4491118"/>
            <a:chExt cx="504056" cy="378042"/>
          </a:xfrm>
        </p:grpSpPr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79F7305A-AA93-4843-9340-4A29F104F105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9" name="直角三角形 28">
              <a:extLst>
                <a:ext uri="{FF2B5EF4-FFF2-40B4-BE49-F238E27FC236}">
                  <a16:creationId xmlns:a16="http://schemas.microsoft.com/office/drawing/2014/main" id="{74F3BF8F-68AF-4741-8B4A-ABE0CCF56A60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0" name="直角三角形 29">
              <a:extLst>
                <a:ext uri="{FF2B5EF4-FFF2-40B4-BE49-F238E27FC236}">
                  <a16:creationId xmlns:a16="http://schemas.microsoft.com/office/drawing/2014/main" id="{161AFA3B-AB17-45B6-8A98-BEE92FB6F3EF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31" name="直角三角形 30">
            <a:extLst>
              <a:ext uri="{FF2B5EF4-FFF2-40B4-BE49-F238E27FC236}">
                <a16:creationId xmlns:a16="http://schemas.microsoft.com/office/drawing/2014/main" id="{11AC4B25-508F-459A-A58C-55CCF613BCF4}"/>
              </a:ext>
            </a:extLst>
          </p:cNvPr>
          <p:cNvSpPr/>
          <p:nvPr/>
        </p:nvSpPr>
        <p:spPr>
          <a:xfrm rot="10800000">
            <a:off x="2169075" y="2824511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6DB6DAB6-49DD-426F-B708-B25250DDCE1F}"/>
              </a:ext>
            </a:extLst>
          </p:cNvPr>
          <p:cNvGrpSpPr/>
          <p:nvPr/>
        </p:nvGrpSpPr>
        <p:grpSpPr>
          <a:xfrm>
            <a:off x="2917114" y="2875550"/>
            <a:ext cx="504056" cy="378042"/>
            <a:chOff x="2411760" y="4491118"/>
            <a:chExt cx="504056" cy="378042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698F241B-1A71-48DA-9D5A-28AA9FC1CE84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4" name="直角三角形 33">
              <a:extLst>
                <a:ext uri="{FF2B5EF4-FFF2-40B4-BE49-F238E27FC236}">
                  <a16:creationId xmlns:a16="http://schemas.microsoft.com/office/drawing/2014/main" id="{D138DA9A-42CC-4A2D-A63D-B3BA40215C95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5" name="直角三角形 34">
              <a:extLst>
                <a:ext uri="{FF2B5EF4-FFF2-40B4-BE49-F238E27FC236}">
                  <a16:creationId xmlns:a16="http://schemas.microsoft.com/office/drawing/2014/main" id="{349F1651-3D2D-4469-AA15-32AB7B53DE82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36" name="直角三角形 35">
            <a:extLst>
              <a:ext uri="{FF2B5EF4-FFF2-40B4-BE49-F238E27FC236}">
                <a16:creationId xmlns:a16="http://schemas.microsoft.com/office/drawing/2014/main" id="{39E5E115-20AD-417E-A6FE-A9218ADD4275}"/>
              </a:ext>
            </a:extLst>
          </p:cNvPr>
          <p:cNvSpPr/>
          <p:nvPr/>
        </p:nvSpPr>
        <p:spPr>
          <a:xfrm rot="10800000">
            <a:off x="3166751" y="2866966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7" name="四角形: 1 つの角を切り取り 1 つの角を丸める 36">
            <a:extLst>
              <a:ext uri="{FF2B5EF4-FFF2-40B4-BE49-F238E27FC236}">
                <a16:creationId xmlns:a16="http://schemas.microsoft.com/office/drawing/2014/main" id="{C92AD620-5941-464A-BC05-076ABC16BE2A}"/>
              </a:ext>
            </a:extLst>
          </p:cNvPr>
          <p:cNvSpPr/>
          <p:nvPr/>
        </p:nvSpPr>
        <p:spPr>
          <a:xfrm>
            <a:off x="3929513" y="670274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main</a:t>
            </a:r>
            <a:endParaRPr kumimoji="1" lang="ja-JP" altLang="en-US" dirty="0"/>
          </a:p>
        </p:txBody>
      </p:sp>
      <p:sp>
        <p:nvSpPr>
          <p:cNvPr id="38" name="四角形: 1 つの角を切り取り 1 つの角を丸める 37">
            <a:extLst>
              <a:ext uri="{FF2B5EF4-FFF2-40B4-BE49-F238E27FC236}">
                <a16:creationId xmlns:a16="http://schemas.microsoft.com/office/drawing/2014/main" id="{D599CE26-2D78-4710-868D-1FCBFE97B9BE}"/>
              </a:ext>
            </a:extLst>
          </p:cNvPr>
          <p:cNvSpPr/>
          <p:nvPr/>
        </p:nvSpPr>
        <p:spPr>
          <a:xfrm>
            <a:off x="4040949" y="2098774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3523DDB7-FFB9-47AF-83D7-C10D64D98B10}"/>
              </a:ext>
            </a:extLst>
          </p:cNvPr>
          <p:cNvCxnSpPr>
            <a:stCxn id="37" idx="2"/>
            <a:endCxn id="10" idx="6"/>
          </p:cNvCxnSpPr>
          <p:nvPr/>
        </p:nvCxnSpPr>
        <p:spPr>
          <a:xfrm flipH="1">
            <a:off x="3396897" y="863870"/>
            <a:ext cx="532616" cy="401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2FB613A8-9748-428A-8821-6232B4D33B80}"/>
              </a:ext>
            </a:extLst>
          </p:cNvPr>
          <p:cNvCxnSpPr>
            <a:cxnSpLocks/>
            <a:endCxn id="12" idx="6"/>
          </p:cNvCxnSpPr>
          <p:nvPr/>
        </p:nvCxnSpPr>
        <p:spPr>
          <a:xfrm flipH="1" flipV="1">
            <a:off x="3396897" y="2308049"/>
            <a:ext cx="605608" cy="2014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4DEE0BAF-1858-4306-9464-04E6E736016E}"/>
              </a:ext>
            </a:extLst>
          </p:cNvPr>
          <p:cNvSpPr/>
          <p:nvPr/>
        </p:nvSpPr>
        <p:spPr>
          <a:xfrm>
            <a:off x="4055387" y="1353725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BDBF5C97-7965-4CA8-A73E-4A2EC7635662}"/>
              </a:ext>
            </a:extLst>
          </p:cNvPr>
          <p:cNvCxnSpPr>
            <a:cxnSpLocks/>
            <a:stCxn id="41" idx="2"/>
            <a:endCxn id="38" idx="3"/>
          </p:cNvCxnSpPr>
          <p:nvPr/>
        </p:nvCxnSpPr>
        <p:spPr>
          <a:xfrm>
            <a:off x="4535447" y="1723057"/>
            <a:ext cx="802" cy="375717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楕円 4">
            <a:extLst>
              <a:ext uri="{FF2B5EF4-FFF2-40B4-BE49-F238E27FC236}">
                <a16:creationId xmlns:a16="http://schemas.microsoft.com/office/drawing/2014/main" id="{9CDD346B-911D-4C5B-957F-6666851125B8}"/>
              </a:ext>
            </a:extLst>
          </p:cNvPr>
          <p:cNvSpPr/>
          <p:nvPr/>
        </p:nvSpPr>
        <p:spPr>
          <a:xfrm>
            <a:off x="2123728" y="522920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4">
            <a:extLst>
              <a:ext uri="{FF2B5EF4-FFF2-40B4-BE49-F238E27FC236}">
                <a16:creationId xmlns:a16="http://schemas.microsoft.com/office/drawing/2014/main" id="{2DB8DD0D-6640-47A2-858E-FF1DC2C9D788}"/>
              </a:ext>
            </a:extLst>
          </p:cNvPr>
          <p:cNvSpPr/>
          <p:nvPr/>
        </p:nvSpPr>
        <p:spPr>
          <a:xfrm>
            <a:off x="3203848" y="522920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DED0BFCF-6C38-4143-82C2-7CD612E27163}"/>
              </a:ext>
            </a:extLst>
          </p:cNvPr>
          <p:cNvCxnSpPr>
            <a:cxnSpLocks/>
            <a:stCxn id="52" idx="6"/>
            <a:endCxn id="53" idx="2"/>
          </p:cNvCxnSpPr>
          <p:nvPr/>
        </p:nvCxnSpPr>
        <p:spPr>
          <a:xfrm>
            <a:off x="2411760" y="537321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四角形: 1 つの角を切り取り 1 つの角を丸める 55">
            <a:extLst>
              <a:ext uri="{FF2B5EF4-FFF2-40B4-BE49-F238E27FC236}">
                <a16:creationId xmlns:a16="http://schemas.microsoft.com/office/drawing/2014/main" id="{531C9C95-3576-4F61-AADC-3075CAD93BEC}"/>
              </a:ext>
            </a:extLst>
          </p:cNvPr>
          <p:cNvSpPr/>
          <p:nvPr/>
        </p:nvSpPr>
        <p:spPr>
          <a:xfrm>
            <a:off x="2853299" y="4509120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main</a:t>
            </a:r>
            <a:endParaRPr kumimoji="1" lang="ja-JP" altLang="en-US" dirty="0"/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B985A3B2-801A-4B97-B555-2A6A5FB94B66}"/>
              </a:ext>
            </a:extLst>
          </p:cNvPr>
          <p:cNvCxnSpPr>
            <a:cxnSpLocks/>
            <a:stCxn id="56" idx="1"/>
            <a:endCxn id="53" idx="0"/>
          </p:cNvCxnSpPr>
          <p:nvPr/>
        </p:nvCxnSpPr>
        <p:spPr>
          <a:xfrm flipH="1">
            <a:off x="3347864" y="4896311"/>
            <a:ext cx="735" cy="33288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楕円 4">
            <a:extLst>
              <a:ext uri="{FF2B5EF4-FFF2-40B4-BE49-F238E27FC236}">
                <a16:creationId xmlns:a16="http://schemas.microsoft.com/office/drawing/2014/main" id="{54A10BA8-EA86-44C8-8AEF-90DE13E26622}"/>
              </a:ext>
            </a:extLst>
          </p:cNvPr>
          <p:cNvSpPr/>
          <p:nvPr/>
        </p:nvSpPr>
        <p:spPr>
          <a:xfrm>
            <a:off x="4283968" y="5229200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E51BED93-4B58-4525-AC4C-C5EBD3E3044D}"/>
              </a:ext>
            </a:extLst>
          </p:cNvPr>
          <p:cNvCxnSpPr>
            <a:cxnSpLocks/>
            <a:endCxn id="58" idx="2"/>
          </p:cNvCxnSpPr>
          <p:nvPr/>
        </p:nvCxnSpPr>
        <p:spPr>
          <a:xfrm>
            <a:off x="3491880" y="5373216"/>
            <a:ext cx="792088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楕円 4">
            <a:extLst>
              <a:ext uri="{FF2B5EF4-FFF2-40B4-BE49-F238E27FC236}">
                <a16:creationId xmlns:a16="http://schemas.microsoft.com/office/drawing/2014/main" id="{78D3EDC9-2EBF-4535-8A20-7DEF089D99B4}"/>
              </a:ext>
            </a:extLst>
          </p:cNvPr>
          <p:cNvSpPr/>
          <p:nvPr/>
        </p:nvSpPr>
        <p:spPr>
          <a:xfrm>
            <a:off x="5364088" y="5229200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0AEF5343-88C9-4E9B-A4C3-9CEC60CF75F2}"/>
              </a:ext>
            </a:extLst>
          </p:cNvPr>
          <p:cNvCxnSpPr>
            <a:cxnSpLocks/>
            <a:endCxn id="60" idx="2"/>
          </p:cNvCxnSpPr>
          <p:nvPr/>
        </p:nvCxnSpPr>
        <p:spPr>
          <a:xfrm>
            <a:off x="4572000" y="5373216"/>
            <a:ext cx="792088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四角形: 1 つの角を切り取り 1 つの角を丸める 61">
            <a:extLst>
              <a:ext uri="{FF2B5EF4-FFF2-40B4-BE49-F238E27FC236}">
                <a16:creationId xmlns:a16="http://schemas.microsoft.com/office/drawing/2014/main" id="{4B5B15A0-B3E4-4B3C-8D41-9F1639F4E01C}"/>
              </a:ext>
            </a:extLst>
          </p:cNvPr>
          <p:cNvSpPr/>
          <p:nvPr/>
        </p:nvSpPr>
        <p:spPr>
          <a:xfrm>
            <a:off x="5012069" y="4485238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E9BCB9D7-B3B5-4D76-BD0F-2DFA3137E7B8}"/>
              </a:ext>
            </a:extLst>
          </p:cNvPr>
          <p:cNvCxnSpPr>
            <a:cxnSpLocks/>
            <a:stCxn id="62" idx="1"/>
            <a:endCxn id="60" idx="0"/>
          </p:cNvCxnSpPr>
          <p:nvPr/>
        </p:nvCxnSpPr>
        <p:spPr>
          <a:xfrm>
            <a:off x="5507369" y="4872429"/>
            <a:ext cx="735" cy="356771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3BD15E8D-9C4E-4C66-A751-3D6E3B2450BD}"/>
              </a:ext>
            </a:extLst>
          </p:cNvPr>
          <p:cNvSpPr/>
          <p:nvPr/>
        </p:nvSpPr>
        <p:spPr>
          <a:xfrm>
            <a:off x="5028111" y="3701171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D217F5B7-81E9-4B62-863F-F401DDFB231A}"/>
              </a:ext>
            </a:extLst>
          </p:cNvPr>
          <p:cNvCxnSpPr>
            <a:cxnSpLocks/>
            <a:stCxn id="64" idx="2"/>
            <a:endCxn id="62" idx="3"/>
          </p:cNvCxnSpPr>
          <p:nvPr/>
        </p:nvCxnSpPr>
        <p:spPr>
          <a:xfrm flipH="1">
            <a:off x="5507369" y="4070503"/>
            <a:ext cx="802" cy="414735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楕円 4">
            <a:extLst>
              <a:ext uri="{FF2B5EF4-FFF2-40B4-BE49-F238E27FC236}">
                <a16:creationId xmlns:a16="http://schemas.microsoft.com/office/drawing/2014/main" id="{D0360CB6-88AF-4283-9259-931DD5E1A47C}"/>
              </a:ext>
            </a:extLst>
          </p:cNvPr>
          <p:cNvSpPr/>
          <p:nvPr/>
        </p:nvSpPr>
        <p:spPr>
          <a:xfrm>
            <a:off x="1043608" y="5229200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6819A89B-1686-4A49-B4F2-1F7D436330E7}"/>
              </a:ext>
            </a:extLst>
          </p:cNvPr>
          <p:cNvCxnSpPr>
            <a:cxnSpLocks/>
            <a:stCxn id="67" idx="6"/>
          </p:cNvCxnSpPr>
          <p:nvPr/>
        </p:nvCxnSpPr>
        <p:spPr>
          <a:xfrm>
            <a:off x="1331640" y="5373216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56D1C48F-BBD1-43CE-894D-193514D67E75}"/>
              </a:ext>
            </a:extLst>
          </p:cNvPr>
          <p:cNvGrpSpPr/>
          <p:nvPr/>
        </p:nvGrpSpPr>
        <p:grpSpPr>
          <a:xfrm>
            <a:off x="899592" y="6021288"/>
            <a:ext cx="504056" cy="378042"/>
            <a:chOff x="2411760" y="4491118"/>
            <a:chExt cx="504056" cy="378042"/>
          </a:xfrm>
        </p:grpSpPr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01B93C2D-985C-419A-AEA7-CF50A8291A54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71" name="直角三角形 70">
              <a:extLst>
                <a:ext uri="{FF2B5EF4-FFF2-40B4-BE49-F238E27FC236}">
                  <a16:creationId xmlns:a16="http://schemas.microsoft.com/office/drawing/2014/main" id="{4B94A76C-E1AA-4354-A4CD-9AC96C0E3569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72" name="直角三角形 71">
              <a:extLst>
                <a:ext uri="{FF2B5EF4-FFF2-40B4-BE49-F238E27FC236}">
                  <a16:creationId xmlns:a16="http://schemas.microsoft.com/office/drawing/2014/main" id="{FC52CE87-8BF4-4E97-AC20-FA14A1B44754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D2437A20-5B72-4043-B72B-CB92405EFBA1}"/>
              </a:ext>
            </a:extLst>
          </p:cNvPr>
          <p:cNvSpPr txBox="1"/>
          <p:nvPr/>
        </p:nvSpPr>
        <p:spPr>
          <a:xfrm>
            <a:off x="1956737" y="238005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c1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BF807529-30B2-4C96-BDF3-916A7D2F744A}"/>
              </a:ext>
            </a:extLst>
          </p:cNvPr>
          <p:cNvSpPr txBox="1"/>
          <p:nvPr/>
        </p:nvSpPr>
        <p:spPr>
          <a:xfrm>
            <a:off x="3036857" y="238005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c2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75" name="直角三角形 74">
            <a:extLst>
              <a:ext uri="{FF2B5EF4-FFF2-40B4-BE49-F238E27FC236}">
                <a16:creationId xmlns:a16="http://schemas.microsoft.com/office/drawing/2014/main" id="{444A8508-EC5E-4E5F-9DA6-D799A9A31086}"/>
              </a:ext>
            </a:extLst>
          </p:cNvPr>
          <p:cNvSpPr/>
          <p:nvPr/>
        </p:nvSpPr>
        <p:spPr>
          <a:xfrm rot="5400000">
            <a:off x="1979712" y="6021288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76" name="グループ化 75">
            <a:extLst>
              <a:ext uri="{FF2B5EF4-FFF2-40B4-BE49-F238E27FC236}">
                <a16:creationId xmlns:a16="http://schemas.microsoft.com/office/drawing/2014/main" id="{6679997D-71E4-403B-B951-14F8845EE8F8}"/>
              </a:ext>
            </a:extLst>
          </p:cNvPr>
          <p:cNvGrpSpPr/>
          <p:nvPr/>
        </p:nvGrpSpPr>
        <p:grpSpPr>
          <a:xfrm>
            <a:off x="1981617" y="6030813"/>
            <a:ext cx="504056" cy="378042"/>
            <a:chOff x="2411760" y="4491118"/>
            <a:chExt cx="504056" cy="378042"/>
          </a:xfrm>
        </p:grpSpPr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0A17F0FE-172E-4A98-8ACE-C49F808ECCBB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78" name="直角三角形 77">
              <a:extLst>
                <a:ext uri="{FF2B5EF4-FFF2-40B4-BE49-F238E27FC236}">
                  <a16:creationId xmlns:a16="http://schemas.microsoft.com/office/drawing/2014/main" id="{E1958729-5A48-4CEB-88D8-1B4AD7024B3A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79" name="直角三角形 78">
              <a:extLst>
                <a:ext uri="{FF2B5EF4-FFF2-40B4-BE49-F238E27FC236}">
                  <a16:creationId xmlns:a16="http://schemas.microsoft.com/office/drawing/2014/main" id="{28630E1D-6EEE-4286-888A-8856D13872F8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80" name="直角三角形 79">
            <a:extLst>
              <a:ext uri="{FF2B5EF4-FFF2-40B4-BE49-F238E27FC236}">
                <a16:creationId xmlns:a16="http://schemas.microsoft.com/office/drawing/2014/main" id="{1EE168B8-3351-4807-8D99-CE8E3BD040AB}"/>
              </a:ext>
            </a:extLst>
          </p:cNvPr>
          <p:cNvSpPr/>
          <p:nvPr/>
        </p:nvSpPr>
        <p:spPr>
          <a:xfrm rot="5400000">
            <a:off x="3133745" y="6021288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EC59D4C6-E90E-4C73-8F1D-B20FDDDF723F}"/>
              </a:ext>
            </a:extLst>
          </p:cNvPr>
          <p:cNvGrpSpPr/>
          <p:nvPr/>
        </p:nvGrpSpPr>
        <p:grpSpPr>
          <a:xfrm>
            <a:off x="3133745" y="6030813"/>
            <a:ext cx="504056" cy="378042"/>
            <a:chOff x="2411760" y="4491118"/>
            <a:chExt cx="504056" cy="378042"/>
          </a:xfrm>
        </p:grpSpPr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5A848517-E7F2-417C-89C9-27B9FA8947F4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83" name="直角三角形 82">
              <a:extLst>
                <a:ext uri="{FF2B5EF4-FFF2-40B4-BE49-F238E27FC236}">
                  <a16:creationId xmlns:a16="http://schemas.microsoft.com/office/drawing/2014/main" id="{E707F558-3132-4A66-B037-6331EE11B7C5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84" name="直角三角形 83">
              <a:extLst>
                <a:ext uri="{FF2B5EF4-FFF2-40B4-BE49-F238E27FC236}">
                  <a16:creationId xmlns:a16="http://schemas.microsoft.com/office/drawing/2014/main" id="{BA1B5DC1-9ED4-4EFC-BCE9-87D57E59D5DB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AABC5898-49B6-429A-9225-4227E3C90FE8}"/>
              </a:ext>
            </a:extLst>
          </p:cNvPr>
          <p:cNvSpPr/>
          <p:nvPr/>
        </p:nvSpPr>
        <p:spPr>
          <a:xfrm>
            <a:off x="3135650" y="5890335"/>
            <a:ext cx="252028" cy="1260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7397D5DC-A0B1-4BC6-9338-43713D508187}"/>
              </a:ext>
            </a:extLst>
          </p:cNvPr>
          <p:cNvSpPr txBox="1"/>
          <p:nvPr/>
        </p:nvSpPr>
        <p:spPr>
          <a:xfrm>
            <a:off x="4211960" y="551723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c</a:t>
            </a:r>
            <a:r>
              <a:rPr kumimoji="1" lang="en-US" altLang="ja-JP" dirty="0">
                <a:latin typeface="Consolas" panose="020B0609020204030204" pitchFamily="49" charset="0"/>
              </a:rPr>
              <a:t>1’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D851679A-5932-420F-8BD9-030BD8971313}"/>
              </a:ext>
            </a:extLst>
          </p:cNvPr>
          <p:cNvSpPr txBox="1"/>
          <p:nvPr/>
        </p:nvSpPr>
        <p:spPr>
          <a:xfrm>
            <a:off x="5292080" y="551723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c</a:t>
            </a:r>
            <a:r>
              <a:rPr kumimoji="1" lang="en-US" altLang="ja-JP" dirty="0">
                <a:latin typeface="Consolas" panose="020B0609020204030204" pitchFamily="49" charset="0"/>
              </a:rPr>
              <a:t>2’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05" name="直角三角形 104">
            <a:extLst>
              <a:ext uri="{FF2B5EF4-FFF2-40B4-BE49-F238E27FC236}">
                <a16:creationId xmlns:a16="http://schemas.microsoft.com/office/drawing/2014/main" id="{973EF553-6506-4F19-A39C-7D0029B36000}"/>
              </a:ext>
            </a:extLst>
          </p:cNvPr>
          <p:cNvSpPr/>
          <p:nvPr/>
        </p:nvSpPr>
        <p:spPr>
          <a:xfrm rot="5400000">
            <a:off x="4170948" y="6048069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106" name="グループ化 105">
            <a:extLst>
              <a:ext uri="{FF2B5EF4-FFF2-40B4-BE49-F238E27FC236}">
                <a16:creationId xmlns:a16="http://schemas.microsoft.com/office/drawing/2014/main" id="{780E1409-6593-4844-B2E8-008B34A2B083}"/>
              </a:ext>
            </a:extLst>
          </p:cNvPr>
          <p:cNvGrpSpPr/>
          <p:nvPr/>
        </p:nvGrpSpPr>
        <p:grpSpPr>
          <a:xfrm>
            <a:off x="4170948" y="6057200"/>
            <a:ext cx="504056" cy="378042"/>
            <a:chOff x="2411760" y="4491118"/>
            <a:chExt cx="504056" cy="378042"/>
          </a:xfrm>
        </p:grpSpPr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6A668DB1-9CE9-4868-AC06-B07C4C92AF20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08" name="直角三角形 107">
              <a:extLst>
                <a:ext uri="{FF2B5EF4-FFF2-40B4-BE49-F238E27FC236}">
                  <a16:creationId xmlns:a16="http://schemas.microsoft.com/office/drawing/2014/main" id="{CDDF0F44-C8BE-4E07-8196-E97234F6B56D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09" name="直角三角形 108">
              <a:extLst>
                <a:ext uri="{FF2B5EF4-FFF2-40B4-BE49-F238E27FC236}">
                  <a16:creationId xmlns:a16="http://schemas.microsoft.com/office/drawing/2014/main" id="{612C9884-CB7D-4BF6-88BF-C0AFB41BEFA3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9F5A9918-01CA-4769-B7DF-B2A6C539C93C}"/>
              </a:ext>
            </a:extLst>
          </p:cNvPr>
          <p:cNvSpPr/>
          <p:nvPr/>
        </p:nvSpPr>
        <p:spPr>
          <a:xfrm>
            <a:off x="4170948" y="5914707"/>
            <a:ext cx="252028" cy="1260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12" name="直角三角形 111">
            <a:extLst>
              <a:ext uri="{FF2B5EF4-FFF2-40B4-BE49-F238E27FC236}">
                <a16:creationId xmlns:a16="http://schemas.microsoft.com/office/drawing/2014/main" id="{30311F60-CD57-4051-8D31-4862DC9EA25B}"/>
              </a:ext>
            </a:extLst>
          </p:cNvPr>
          <p:cNvSpPr/>
          <p:nvPr/>
        </p:nvSpPr>
        <p:spPr>
          <a:xfrm rot="10800000">
            <a:off x="4424690" y="6048070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13" name="直角三角形 112">
            <a:extLst>
              <a:ext uri="{FF2B5EF4-FFF2-40B4-BE49-F238E27FC236}">
                <a16:creationId xmlns:a16="http://schemas.microsoft.com/office/drawing/2014/main" id="{A3297893-610B-44CA-8C35-4C07158B30A9}"/>
              </a:ext>
            </a:extLst>
          </p:cNvPr>
          <p:cNvSpPr/>
          <p:nvPr/>
        </p:nvSpPr>
        <p:spPr>
          <a:xfrm rot="5400000">
            <a:off x="5269832" y="6064111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319B6592-991F-4AFB-A987-2AC42426BB75}"/>
              </a:ext>
            </a:extLst>
          </p:cNvPr>
          <p:cNvGrpSpPr/>
          <p:nvPr/>
        </p:nvGrpSpPr>
        <p:grpSpPr>
          <a:xfrm>
            <a:off x="5269832" y="6073242"/>
            <a:ext cx="504056" cy="378042"/>
            <a:chOff x="2411760" y="4491118"/>
            <a:chExt cx="504056" cy="378042"/>
          </a:xfrm>
        </p:grpSpPr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E431C934-A909-47B3-A11E-592B4F648152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16" name="直角三角形 115">
              <a:extLst>
                <a:ext uri="{FF2B5EF4-FFF2-40B4-BE49-F238E27FC236}">
                  <a16:creationId xmlns:a16="http://schemas.microsoft.com/office/drawing/2014/main" id="{5F758D5B-2CD9-4B3F-8BF8-683235B5E12B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17" name="直角三角形 116">
              <a:extLst>
                <a:ext uri="{FF2B5EF4-FFF2-40B4-BE49-F238E27FC236}">
                  <a16:creationId xmlns:a16="http://schemas.microsoft.com/office/drawing/2014/main" id="{B714FA7A-1179-407F-866C-B131B40AAD0A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DAAD1E64-65C2-4E4A-8FB1-1360A728467B}"/>
              </a:ext>
            </a:extLst>
          </p:cNvPr>
          <p:cNvSpPr/>
          <p:nvPr/>
        </p:nvSpPr>
        <p:spPr>
          <a:xfrm>
            <a:off x="5269832" y="5930749"/>
            <a:ext cx="252028" cy="1260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50EA23A9-1FD8-47D2-A479-C952163B2B3C}"/>
              </a:ext>
            </a:extLst>
          </p:cNvPr>
          <p:cNvSpPr/>
          <p:nvPr/>
        </p:nvSpPr>
        <p:spPr>
          <a:xfrm>
            <a:off x="5523574" y="5930749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20" name="直角三角形 119">
            <a:extLst>
              <a:ext uri="{FF2B5EF4-FFF2-40B4-BE49-F238E27FC236}">
                <a16:creationId xmlns:a16="http://schemas.microsoft.com/office/drawing/2014/main" id="{4BC4BD16-DF6E-4164-A7F8-D6423AC9FFC2}"/>
              </a:ext>
            </a:extLst>
          </p:cNvPr>
          <p:cNvSpPr/>
          <p:nvPr/>
        </p:nvSpPr>
        <p:spPr>
          <a:xfrm rot="10800000">
            <a:off x="5523574" y="6064112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BE46F21F-17FC-46C5-B5C8-F2D67188E33D}"/>
              </a:ext>
            </a:extLst>
          </p:cNvPr>
          <p:cNvSpPr txBox="1"/>
          <p:nvPr/>
        </p:nvSpPr>
        <p:spPr>
          <a:xfrm>
            <a:off x="4901952" y="2965775"/>
            <a:ext cx="3073277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chemeClr val="bg1"/>
                </a:solidFill>
                <a:latin typeface="Consolas" panose="020B0609020204030204" pitchFamily="49" charset="0"/>
              </a:rPr>
              <a:t>$ git </a:t>
            </a:r>
            <a:r>
              <a:rPr lang="en-US" altLang="ja-JP" sz="2400">
                <a:solidFill>
                  <a:schemeClr val="bg1"/>
                </a:solidFill>
                <a:latin typeface="Consolas" panose="020B0609020204030204" pitchFamily="49" charset="0"/>
              </a:rPr>
              <a:t>rebase main</a:t>
            </a:r>
            <a:endParaRPr kumimoji="1" lang="ja-JP" alt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5" name="矢印: 下 134">
            <a:extLst>
              <a:ext uri="{FF2B5EF4-FFF2-40B4-BE49-F238E27FC236}">
                <a16:creationId xmlns:a16="http://schemas.microsoft.com/office/drawing/2014/main" id="{1A4E3EA7-0852-433D-87F3-C10AF2C7EFF1}"/>
              </a:ext>
            </a:extLst>
          </p:cNvPr>
          <p:cNvSpPr/>
          <p:nvPr/>
        </p:nvSpPr>
        <p:spPr>
          <a:xfrm>
            <a:off x="4054261" y="3068960"/>
            <a:ext cx="576064" cy="47435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36" name="直角三角形 135">
            <a:extLst>
              <a:ext uri="{FF2B5EF4-FFF2-40B4-BE49-F238E27FC236}">
                <a16:creationId xmlns:a16="http://schemas.microsoft.com/office/drawing/2014/main" id="{F60267CC-7EB4-44B4-AC19-58DFDF71F35C}"/>
              </a:ext>
            </a:extLst>
          </p:cNvPr>
          <p:cNvSpPr/>
          <p:nvPr/>
        </p:nvSpPr>
        <p:spPr>
          <a:xfrm rot="10800000">
            <a:off x="1952508" y="1557184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6A589268-9062-49D9-9E07-A1A34CD1AD13}"/>
              </a:ext>
            </a:extLst>
          </p:cNvPr>
          <p:cNvSpPr txBox="1"/>
          <p:nvPr/>
        </p:nvSpPr>
        <p:spPr>
          <a:xfrm>
            <a:off x="1636622" y="139237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ECCE1250-5F1C-4806-A332-013CE6200E23}"/>
              </a:ext>
            </a:extLst>
          </p:cNvPr>
          <p:cNvSpPr txBox="1"/>
          <p:nvPr/>
        </p:nvSpPr>
        <p:spPr>
          <a:xfrm>
            <a:off x="2374560" y="168915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762CAC45-AC2E-4A68-9B81-2FAE5795BC8E}"/>
              </a:ext>
            </a:extLst>
          </p:cNvPr>
          <p:cNvSpPr/>
          <p:nvPr/>
        </p:nvSpPr>
        <p:spPr>
          <a:xfrm>
            <a:off x="2720565" y="1921571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41" name="四角形: 角を丸くする 140">
            <a:extLst>
              <a:ext uri="{FF2B5EF4-FFF2-40B4-BE49-F238E27FC236}">
                <a16:creationId xmlns:a16="http://schemas.microsoft.com/office/drawing/2014/main" id="{A430A8A3-64F2-4CD9-8B9C-303AB4929C88}"/>
              </a:ext>
            </a:extLst>
          </p:cNvPr>
          <p:cNvSpPr/>
          <p:nvPr/>
        </p:nvSpPr>
        <p:spPr>
          <a:xfrm>
            <a:off x="1692951" y="1376698"/>
            <a:ext cx="657218" cy="476164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42" name="四角形: 角を丸くする 141">
            <a:extLst>
              <a:ext uri="{FF2B5EF4-FFF2-40B4-BE49-F238E27FC236}">
                <a16:creationId xmlns:a16="http://schemas.microsoft.com/office/drawing/2014/main" id="{6C922829-251F-4BF6-86B1-CA471C372D0F}"/>
              </a:ext>
            </a:extLst>
          </p:cNvPr>
          <p:cNvSpPr/>
          <p:nvPr/>
        </p:nvSpPr>
        <p:spPr>
          <a:xfrm>
            <a:off x="2438909" y="1737645"/>
            <a:ext cx="657218" cy="476164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43" name="直角三角形 142">
            <a:extLst>
              <a:ext uri="{FF2B5EF4-FFF2-40B4-BE49-F238E27FC236}">
                <a16:creationId xmlns:a16="http://schemas.microsoft.com/office/drawing/2014/main" id="{3FB38D33-4D2E-4A99-A2AC-B4E76C7C0CC7}"/>
              </a:ext>
            </a:extLst>
          </p:cNvPr>
          <p:cNvSpPr/>
          <p:nvPr/>
        </p:nvSpPr>
        <p:spPr>
          <a:xfrm rot="10800000">
            <a:off x="3781308" y="5583752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A3E47E87-7E04-49FA-84F8-5B78768F8E4E}"/>
              </a:ext>
            </a:extLst>
          </p:cNvPr>
          <p:cNvSpPr txBox="1"/>
          <p:nvPr/>
        </p:nvSpPr>
        <p:spPr>
          <a:xfrm>
            <a:off x="3465422" y="541894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145" name="四角形: 角を丸くする 144">
            <a:extLst>
              <a:ext uri="{FF2B5EF4-FFF2-40B4-BE49-F238E27FC236}">
                <a16:creationId xmlns:a16="http://schemas.microsoft.com/office/drawing/2014/main" id="{14B5C1FD-48D0-42DF-B519-4B342952AAD8}"/>
              </a:ext>
            </a:extLst>
          </p:cNvPr>
          <p:cNvSpPr/>
          <p:nvPr/>
        </p:nvSpPr>
        <p:spPr>
          <a:xfrm>
            <a:off x="3521750" y="5462336"/>
            <a:ext cx="681281" cy="417093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5F21853B-7465-4A21-94B9-0FD0834379AD}"/>
              </a:ext>
            </a:extLst>
          </p:cNvPr>
          <p:cNvSpPr txBox="1"/>
          <p:nvPr/>
        </p:nvSpPr>
        <p:spPr>
          <a:xfrm>
            <a:off x="4604413" y="539488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66AD5648-80ED-421E-B6E1-FC7EA1F24A48}"/>
              </a:ext>
            </a:extLst>
          </p:cNvPr>
          <p:cNvSpPr/>
          <p:nvPr/>
        </p:nvSpPr>
        <p:spPr>
          <a:xfrm>
            <a:off x="4950418" y="5627297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48" name="四角形: 角を丸くする 147">
            <a:extLst>
              <a:ext uri="{FF2B5EF4-FFF2-40B4-BE49-F238E27FC236}">
                <a16:creationId xmlns:a16="http://schemas.microsoft.com/office/drawing/2014/main" id="{8B2C4140-4E50-49AF-868C-393FECFA4D09}"/>
              </a:ext>
            </a:extLst>
          </p:cNvPr>
          <p:cNvSpPr/>
          <p:nvPr/>
        </p:nvSpPr>
        <p:spPr>
          <a:xfrm>
            <a:off x="4668762" y="5459413"/>
            <a:ext cx="681280" cy="420018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11813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1D514E04-42EC-4DDE-A154-A3EABD84A0FF}"/>
              </a:ext>
            </a:extLst>
          </p:cNvPr>
          <p:cNvGrpSpPr/>
          <p:nvPr/>
        </p:nvGrpSpPr>
        <p:grpSpPr>
          <a:xfrm>
            <a:off x="588585" y="1371945"/>
            <a:ext cx="504056" cy="378042"/>
            <a:chOff x="2411760" y="4491118"/>
            <a:chExt cx="504056" cy="378042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D11E0DE3-3932-481E-9C92-E6691357999D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" name="直角三角形 3">
              <a:extLst>
                <a:ext uri="{FF2B5EF4-FFF2-40B4-BE49-F238E27FC236}">
                  <a16:creationId xmlns:a16="http://schemas.microsoft.com/office/drawing/2014/main" id="{0564F7E0-4C01-4214-BAE1-6D74A0387251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B112BC31-CAC0-4A7D-B826-FFD18951D8F2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63F1F87-B229-4336-B04A-F35A45552526}"/>
              </a:ext>
            </a:extLst>
          </p:cNvPr>
          <p:cNvSpPr/>
          <p:nvPr/>
        </p:nvSpPr>
        <p:spPr>
          <a:xfrm rot="5400000">
            <a:off x="1882824" y="282300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30AC1D1-4160-42E2-ABCC-AE1F02533FD5}"/>
              </a:ext>
            </a:extLst>
          </p:cNvPr>
          <p:cNvSpPr/>
          <p:nvPr/>
        </p:nvSpPr>
        <p:spPr>
          <a:xfrm>
            <a:off x="3169744" y="2731698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" name="楕円 4">
            <a:extLst>
              <a:ext uri="{FF2B5EF4-FFF2-40B4-BE49-F238E27FC236}">
                <a16:creationId xmlns:a16="http://schemas.microsoft.com/office/drawing/2014/main" id="{805B48FB-B194-465C-B1D7-20964E795CBA}"/>
              </a:ext>
            </a:extLst>
          </p:cNvPr>
          <p:cNvSpPr/>
          <p:nvPr/>
        </p:nvSpPr>
        <p:spPr>
          <a:xfrm>
            <a:off x="1236657" y="144395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4">
            <a:extLst>
              <a:ext uri="{FF2B5EF4-FFF2-40B4-BE49-F238E27FC236}">
                <a16:creationId xmlns:a16="http://schemas.microsoft.com/office/drawing/2014/main" id="{B1D4E8A7-4C00-42BC-B7B3-020B815E2878}"/>
              </a:ext>
            </a:extLst>
          </p:cNvPr>
          <p:cNvSpPr/>
          <p:nvPr/>
        </p:nvSpPr>
        <p:spPr>
          <a:xfrm>
            <a:off x="2028745" y="72387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4">
            <a:extLst>
              <a:ext uri="{FF2B5EF4-FFF2-40B4-BE49-F238E27FC236}">
                <a16:creationId xmlns:a16="http://schemas.microsoft.com/office/drawing/2014/main" id="{91047D93-4128-4AF0-9EAE-A4CB39B3732A}"/>
              </a:ext>
            </a:extLst>
          </p:cNvPr>
          <p:cNvSpPr/>
          <p:nvPr/>
        </p:nvSpPr>
        <p:spPr>
          <a:xfrm>
            <a:off x="3108865" y="723873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4">
            <a:extLst>
              <a:ext uri="{FF2B5EF4-FFF2-40B4-BE49-F238E27FC236}">
                <a16:creationId xmlns:a16="http://schemas.microsoft.com/office/drawing/2014/main" id="{2EAE2A14-1922-4FC2-AE41-A51051BEFB22}"/>
              </a:ext>
            </a:extLst>
          </p:cNvPr>
          <p:cNvSpPr/>
          <p:nvPr/>
        </p:nvSpPr>
        <p:spPr>
          <a:xfrm>
            <a:off x="2028745" y="2164033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4">
            <a:extLst>
              <a:ext uri="{FF2B5EF4-FFF2-40B4-BE49-F238E27FC236}">
                <a16:creationId xmlns:a16="http://schemas.microsoft.com/office/drawing/2014/main" id="{5F462D78-5A84-48A8-B91B-A499C58C7E04}"/>
              </a:ext>
            </a:extLst>
          </p:cNvPr>
          <p:cNvSpPr/>
          <p:nvPr/>
        </p:nvSpPr>
        <p:spPr>
          <a:xfrm>
            <a:off x="3108865" y="2164033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42F00A7-8F39-4E29-B042-900829AE0236}"/>
              </a:ext>
            </a:extLst>
          </p:cNvPr>
          <p:cNvCxnSpPr>
            <a:cxnSpLocks/>
            <a:stCxn id="8" idx="7"/>
            <a:endCxn id="9" idx="3"/>
          </p:cNvCxnSpPr>
          <p:nvPr/>
        </p:nvCxnSpPr>
        <p:spPr>
          <a:xfrm flipV="1">
            <a:off x="1482508" y="969724"/>
            <a:ext cx="588418" cy="51641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D5052B79-ECBB-4EBA-961E-FF772564174C}"/>
              </a:ext>
            </a:extLst>
          </p:cNvPr>
          <p:cNvCxnSpPr>
            <a:cxnSpLocks/>
            <a:stCxn id="8" idx="5"/>
            <a:endCxn id="11" idx="1"/>
          </p:cNvCxnSpPr>
          <p:nvPr/>
        </p:nvCxnSpPr>
        <p:spPr>
          <a:xfrm>
            <a:off x="1482508" y="1689804"/>
            <a:ext cx="588418" cy="51641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5E1DC55D-D4EB-4CCC-B8F3-549BA71C57CD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2316777" y="867889"/>
            <a:ext cx="792088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24E031CE-44BA-44ED-972C-283CE8867891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2316777" y="2308049"/>
            <a:ext cx="792088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C1936C0C-5B66-4F80-9C88-286CD44D3F6D}"/>
              </a:ext>
            </a:extLst>
          </p:cNvPr>
          <p:cNvGrpSpPr/>
          <p:nvPr/>
        </p:nvGrpSpPr>
        <p:grpSpPr>
          <a:xfrm>
            <a:off x="1884729" y="291825"/>
            <a:ext cx="504056" cy="378042"/>
            <a:chOff x="2411760" y="4491118"/>
            <a:chExt cx="504056" cy="378042"/>
          </a:xfrm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88051A13-D830-430E-BA09-08ECCA493463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540C9968-27C5-421F-B3D8-57FF133E32D7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0" name="直角三角形 19">
              <a:extLst>
                <a:ext uri="{FF2B5EF4-FFF2-40B4-BE49-F238E27FC236}">
                  <a16:creationId xmlns:a16="http://schemas.microsoft.com/office/drawing/2014/main" id="{4616EDC8-7C99-46C1-A6C1-248E36C3A649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21" name="直角三角形 20">
            <a:extLst>
              <a:ext uri="{FF2B5EF4-FFF2-40B4-BE49-F238E27FC236}">
                <a16:creationId xmlns:a16="http://schemas.microsoft.com/office/drawing/2014/main" id="{985B0614-F913-4331-B32A-13C9CF4CDFEB}"/>
              </a:ext>
            </a:extLst>
          </p:cNvPr>
          <p:cNvSpPr/>
          <p:nvPr/>
        </p:nvSpPr>
        <p:spPr>
          <a:xfrm rot="5400000">
            <a:off x="3036857" y="282300"/>
            <a:ext cx="252028" cy="252028"/>
          </a:xfrm>
          <a:prstGeom prst="rt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ACC9B47E-29FF-433C-B420-FC00CAD74F29}"/>
              </a:ext>
            </a:extLst>
          </p:cNvPr>
          <p:cNvGrpSpPr/>
          <p:nvPr/>
        </p:nvGrpSpPr>
        <p:grpSpPr>
          <a:xfrm>
            <a:off x="3036857" y="291825"/>
            <a:ext cx="504056" cy="378042"/>
            <a:chOff x="2411760" y="4491118"/>
            <a:chExt cx="504056" cy="378042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B4A1FEF9-24B2-4BD2-A848-10A81FC0AD02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4" name="直角三角形 23">
              <a:extLst>
                <a:ext uri="{FF2B5EF4-FFF2-40B4-BE49-F238E27FC236}">
                  <a16:creationId xmlns:a16="http://schemas.microsoft.com/office/drawing/2014/main" id="{0F7BA9DE-FE26-4C80-98CE-9E29D6EB1649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5" name="直角三角形 24">
              <a:extLst>
                <a:ext uri="{FF2B5EF4-FFF2-40B4-BE49-F238E27FC236}">
                  <a16:creationId xmlns:a16="http://schemas.microsoft.com/office/drawing/2014/main" id="{533728B8-4353-44E1-8A73-A889A01B59CC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8980F17F-399A-47EB-A65C-58E57AB66483}"/>
              </a:ext>
            </a:extLst>
          </p:cNvPr>
          <p:cNvSpPr/>
          <p:nvPr/>
        </p:nvSpPr>
        <p:spPr>
          <a:xfrm>
            <a:off x="3038762" y="151347"/>
            <a:ext cx="252028" cy="12601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49D4E544-66A6-4AE1-9CE3-F068DE916B3C}"/>
              </a:ext>
            </a:extLst>
          </p:cNvPr>
          <p:cNvGrpSpPr/>
          <p:nvPr/>
        </p:nvGrpSpPr>
        <p:grpSpPr>
          <a:xfrm>
            <a:off x="1915628" y="2829285"/>
            <a:ext cx="504056" cy="378042"/>
            <a:chOff x="2411760" y="4491118"/>
            <a:chExt cx="504056" cy="378042"/>
          </a:xfrm>
        </p:grpSpPr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8206E3C0-472C-45F1-8156-DBB5AF59F272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9" name="直角三角形 28">
              <a:extLst>
                <a:ext uri="{FF2B5EF4-FFF2-40B4-BE49-F238E27FC236}">
                  <a16:creationId xmlns:a16="http://schemas.microsoft.com/office/drawing/2014/main" id="{2952D2EF-5834-44CF-A75B-2BD931CC0161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0" name="直角三角形 29">
              <a:extLst>
                <a:ext uri="{FF2B5EF4-FFF2-40B4-BE49-F238E27FC236}">
                  <a16:creationId xmlns:a16="http://schemas.microsoft.com/office/drawing/2014/main" id="{E80FA4B5-21AB-40F3-A5BB-C73DC702CB72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31" name="直角三角形 30">
            <a:extLst>
              <a:ext uri="{FF2B5EF4-FFF2-40B4-BE49-F238E27FC236}">
                <a16:creationId xmlns:a16="http://schemas.microsoft.com/office/drawing/2014/main" id="{04DC0F55-1969-43C3-8B04-8622969068FF}"/>
              </a:ext>
            </a:extLst>
          </p:cNvPr>
          <p:cNvSpPr/>
          <p:nvPr/>
        </p:nvSpPr>
        <p:spPr>
          <a:xfrm rot="10800000">
            <a:off x="2169075" y="2824511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F224312D-2902-41BF-96BE-9A7A5B7FF383}"/>
              </a:ext>
            </a:extLst>
          </p:cNvPr>
          <p:cNvGrpSpPr/>
          <p:nvPr/>
        </p:nvGrpSpPr>
        <p:grpSpPr>
          <a:xfrm>
            <a:off x="2917114" y="2875550"/>
            <a:ext cx="504056" cy="378042"/>
            <a:chOff x="2411760" y="4491118"/>
            <a:chExt cx="504056" cy="378042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0A0D29B9-56A4-495A-B6B3-87E1F1DDF46D}"/>
                </a:ext>
              </a:extLst>
            </p:cNvPr>
            <p:cNvSpPr/>
            <p:nvPr/>
          </p:nvSpPr>
          <p:spPr>
            <a:xfrm>
              <a:off x="2411760" y="4743146"/>
              <a:ext cx="504056" cy="12601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4" name="直角三角形 33">
              <a:extLst>
                <a:ext uri="{FF2B5EF4-FFF2-40B4-BE49-F238E27FC236}">
                  <a16:creationId xmlns:a16="http://schemas.microsoft.com/office/drawing/2014/main" id="{758B894C-2E7E-4FC6-A8A7-BE96502E5E9E}"/>
                </a:ext>
              </a:extLst>
            </p:cNvPr>
            <p:cNvSpPr/>
            <p:nvPr/>
          </p:nvSpPr>
          <p:spPr>
            <a:xfrm rot="16200000">
              <a:off x="2411760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5" name="直角三角形 34">
              <a:extLst>
                <a:ext uri="{FF2B5EF4-FFF2-40B4-BE49-F238E27FC236}">
                  <a16:creationId xmlns:a16="http://schemas.microsoft.com/office/drawing/2014/main" id="{225B1D46-367F-45E7-BA1F-AF26F428A5CD}"/>
                </a:ext>
              </a:extLst>
            </p:cNvPr>
            <p:cNvSpPr/>
            <p:nvPr/>
          </p:nvSpPr>
          <p:spPr>
            <a:xfrm>
              <a:off x="2663788" y="4491118"/>
              <a:ext cx="252028" cy="2520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36" name="直角三角形 35">
            <a:extLst>
              <a:ext uri="{FF2B5EF4-FFF2-40B4-BE49-F238E27FC236}">
                <a16:creationId xmlns:a16="http://schemas.microsoft.com/office/drawing/2014/main" id="{74A6B962-0B29-4507-82F8-AAA2EC63CC3F}"/>
              </a:ext>
            </a:extLst>
          </p:cNvPr>
          <p:cNvSpPr/>
          <p:nvPr/>
        </p:nvSpPr>
        <p:spPr>
          <a:xfrm rot="10800000">
            <a:off x="3166751" y="2866966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7" name="四角形: 1 つの角を切り取り 1 つの角を丸める 36">
            <a:extLst>
              <a:ext uri="{FF2B5EF4-FFF2-40B4-BE49-F238E27FC236}">
                <a16:creationId xmlns:a16="http://schemas.microsoft.com/office/drawing/2014/main" id="{F793A0B6-DFD3-43FC-9FD7-2E272C27AF97}"/>
              </a:ext>
            </a:extLst>
          </p:cNvPr>
          <p:cNvSpPr/>
          <p:nvPr/>
        </p:nvSpPr>
        <p:spPr>
          <a:xfrm>
            <a:off x="3929513" y="670274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/>
              <a:t>main</a:t>
            </a:r>
            <a:endParaRPr kumimoji="1" lang="ja-JP" altLang="en-US" dirty="0"/>
          </a:p>
        </p:txBody>
      </p:sp>
      <p:sp>
        <p:nvSpPr>
          <p:cNvPr id="38" name="四角形: 1 つの角を切り取り 1 つの角を丸める 37">
            <a:extLst>
              <a:ext uri="{FF2B5EF4-FFF2-40B4-BE49-F238E27FC236}">
                <a16:creationId xmlns:a16="http://schemas.microsoft.com/office/drawing/2014/main" id="{0530E202-E01F-48C8-8370-AB2900F4D3F6}"/>
              </a:ext>
            </a:extLst>
          </p:cNvPr>
          <p:cNvSpPr/>
          <p:nvPr/>
        </p:nvSpPr>
        <p:spPr>
          <a:xfrm>
            <a:off x="4040949" y="2098774"/>
            <a:ext cx="990600" cy="387191"/>
          </a:xfrm>
          <a:prstGeom prst="snip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dirty="0"/>
              <a:t>branch</a:t>
            </a:r>
            <a:endParaRPr kumimoji="1" lang="ja-JP" altLang="en-US" dirty="0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215DA04-7FBC-4BBA-AC42-3E5316FF5FA0}"/>
              </a:ext>
            </a:extLst>
          </p:cNvPr>
          <p:cNvCxnSpPr>
            <a:stCxn id="37" idx="2"/>
            <a:endCxn id="10" idx="6"/>
          </p:cNvCxnSpPr>
          <p:nvPr/>
        </p:nvCxnSpPr>
        <p:spPr>
          <a:xfrm flipH="1">
            <a:off x="3396897" y="863870"/>
            <a:ext cx="532616" cy="4019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21179A2E-52AC-4B4B-8229-33D11D9F374E}"/>
              </a:ext>
            </a:extLst>
          </p:cNvPr>
          <p:cNvCxnSpPr>
            <a:cxnSpLocks/>
            <a:endCxn id="12" idx="6"/>
          </p:cNvCxnSpPr>
          <p:nvPr/>
        </p:nvCxnSpPr>
        <p:spPr>
          <a:xfrm flipH="1" flipV="1">
            <a:off x="3396897" y="2308049"/>
            <a:ext cx="605608" cy="2014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389ED1FD-8FA1-4B71-8895-C743CAF21343}"/>
              </a:ext>
            </a:extLst>
          </p:cNvPr>
          <p:cNvSpPr/>
          <p:nvPr/>
        </p:nvSpPr>
        <p:spPr>
          <a:xfrm>
            <a:off x="4055387" y="1353725"/>
            <a:ext cx="96012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dirty="0"/>
              <a:t>HEAD</a:t>
            </a:r>
            <a:endParaRPr kumimoji="1" lang="ja-JP" altLang="en-US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E80303E1-6140-4E72-BEAF-EA7BD6C29F8A}"/>
              </a:ext>
            </a:extLst>
          </p:cNvPr>
          <p:cNvCxnSpPr>
            <a:cxnSpLocks/>
            <a:stCxn id="41" idx="2"/>
            <a:endCxn id="38" idx="3"/>
          </p:cNvCxnSpPr>
          <p:nvPr/>
        </p:nvCxnSpPr>
        <p:spPr>
          <a:xfrm>
            <a:off x="4535447" y="1723057"/>
            <a:ext cx="802" cy="375717"/>
          </a:xfrm>
          <a:prstGeom prst="straightConnector1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A15C910-0B6E-4E62-BB83-B604AF131F6B}"/>
              </a:ext>
            </a:extLst>
          </p:cNvPr>
          <p:cNvSpPr txBox="1"/>
          <p:nvPr/>
        </p:nvSpPr>
        <p:spPr>
          <a:xfrm>
            <a:off x="1956737" y="238005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c1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3E75C57E-5D54-4829-A6DE-C3B14F0B0062}"/>
              </a:ext>
            </a:extLst>
          </p:cNvPr>
          <p:cNvSpPr txBox="1"/>
          <p:nvPr/>
        </p:nvSpPr>
        <p:spPr>
          <a:xfrm>
            <a:off x="3036857" y="238005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c2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F2E42E81-97CD-421A-AF9D-942BF1A9C3A5}"/>
              </a:ext>
            </a:extLst>
          </p:cNvPr>
          <p:cNvSpPr txBox="1"/>
          <p:nvPr/>
        </p:nvSpPr>
        <p:spPr>
          <a:xfrm>
            <a:off x="4797678" y="2981817"/>
            <a:ext cx="3583032" cy="46166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chemeClr val="bg1"/>
                </a:solidFill>
                <a:latin typeface="Consolas" panose="020B0609020204030204" pitchFamily="49" charset="0"/>
              </a:rPr>
              <a:t>$ git rebase -</a:t>
            </a:r>
            <a:r>
              <a:rPr lang="en-US" altLang="ja-JP" sz="2400">
                <a:solidFill>
                  <a:schemeClr val="bg1"/>
                </a:solidFill>
                <a:latin typeface="Consolas" panose="020B0609020204030204" pitchFamily="49" charset="0"/>
              </a:rPr>
              <a:t>i main</a:t>
            </a:r>
            <a:endParaRPr kumimoji="1" lang="ja-JP" alt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矢印: 下 45">
            <a:extLst>
              <a:ext uri="{FF2B5EF4-FFF2-40B4-BE49-F238E27FC236}">
                <a16:creationId xmlns:a16="http://schemas.microsoft.com/office/drawing/2014/main" id="{D380CD0D-2632-4303-A87D-14521E505316}"/>
              </a:ext>
            </a:extLst>
          </p:cNvPr>
          <p:cNvSpPr/>
          <p:nvPr/>
        </p:nvSpPr>
        <p:spPr>
          <a:xfrm>
            <a:off x="4054261" y="3068960"/>
            <a:ext cx="576064" cy="474352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47" name="直角三角形 46">
            <a:extLst>
              <a:ext uri="{FF2B5EF4-FFF2-40B4-BE49-F238E27FC236}">
                <a16:creationId xmlns:a16="http://schemas.microsoft.com/office/drawing/2014/main" id="{B1FC11D2-816E-46F8-977B-60FBED31B978}"/>
              </a:ext>
            </a:extLst>
          </p:cNvPr>
          <p:cNvSpPr/>
          <p:nvPr/>
        </p:nvSpPr>
        <p:spPr>
          <a:xfrm rot="10800000">
            <a:off x="1952508" y="1557184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47119C1D-606C-499D-8B58-ACB1DC24AD24}"/>
              </a:ext>
            </a:extLst>
          </p:cNvPr>
          <p:cNvSpPr txBox="1"/>
          <p:nvPr/>
        </p:nvSpPr>
        <p:spPr>
          <a:xfrm>
            <a:off x="1636622" y="139237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3CA012D-1067-4AA4-B9BA-A136C51D9288}"/>
              </a:ext>
            </a:extLst>
          </p:cNvPr>
          <p:cNvSpPr txBox="1"/>
          <p:nvPr/>
        </p:nvSpPr>
        <p:spPr>
          <a:xfrm>
            <a:off x="2374560" y="168915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F13D759C-05A4-4C13-90AF-E23FE4643C76}"/>
              </a:ext>
            </a:extLst>
          </p:cNvPr>
          <p:cNvSpPr/>
          <p:nvPr/>
        </p:nvSpPr>
        <p:spPr>
          <a:xfrm>
            <a:off x="2720565" y="1921571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2F40F6B1-4D56-457A-B138-7C0919BB3A04}"/>
              </a:ext>
            </a:extLst>
          </p:cNvPr>
          <p:cNvSpPr/>
          <p:nvPr/>
        </p:nvSpPr>
        <p:spPr>
          <a:xfrm>
            <a:off x="1692951" y="1376698"/>
            <a:ext cx="657218" cy="476164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3AF8B303-F42F-427F-AA8E-5363A5A6C98E}"/>
              </a:ext>
            </a:extLst>
          </p:cNvPr>
          <p:cNvSpPr/>
          <p:nvPr/>
        </p:nvSpPr>
        <p:spPr>
          <a:xfrm>
            <a:off x="2438909" y="1737645"/>
            <a:ext cx="657218" cy="476164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E8812A08-3316-4C7D-B116-D379B1C5D15E}"/>
              </a:ext>
            </a:extLst>
          </p:cNvPr>
          <p:cNvSpPr txBox="1"/>
          <p:nvPr/>
        </p:nvSpPr>
        <p:spPr>
          <a:xfrm>
            <a:off x="593557" y="3994484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Consolas" panose="020B0609020204030204" pitchFamily="49" charset="0"/>
              </a:rPr>
              <a:t>pick     c1   </a:t>
            </a:r>
            <a:endParaRPr kumimoji="1" lang="ja-JP" altLang="en-US" sz="2400" dirty="0">
              <a:latin typeface="Consolas" panose="020B0609020204030204" pitchFamily="49" charset="0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A628B827-B77D-4C44-9DB3-7D1EFB502C1F}"/>
              </a:ext>
            </a:extLst>
          </p:cNvPr>
          <p:cNvSpPr txBox="1"/>
          <p:nvPr/>
        </p:nvSpPr>
        <p:spPr>
          <a:xfrm>
            <a:off x="593557" y="4604084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Consolas" panose="020B0609020204030204" pitchFamily="49" charset="0"/>
              </a:rPr>
              <a:t>pick     c2   </a:t>
            </a:r>
            <a:endParaRPr kumimoji="1" lang="ja-JP" altLang="en-US" sz="2400" dirty="0">
              <a:latin typeface="Consolas" panose="020B0609020204030204" pitchFamily="49" charset="0"/>
            </a:endParaRPr>
          </a:p>
        </p:txBody>
      </p:sp>
      <p:sp>
        <p:nvSpPr>
          <p:cNvPr id="55" name="直角三角形 54">
            <a:extLst>
              <a:ext uri="{FF2B5EF4-FFF2-40B4-BE49-F238E27FC236}">
                <a16:creationId xmlns:a16="http://schemas.microsoft.com/office/drawing/2014/main" id="{1626CC85-5E60-438C-8C06-B6C058382A82}"/>
              </a:ext>
            </a:extLst>
          </p:cNvPr>
          <p:cNvSpPr/>
          <p:nvPr/>
        </p:nvSpPr>
        <p:spPr>
          <a:xfrm rot="10800000">
            <a:off x="3596824" y="4099857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8EF3CD8-BB0F-4805-816B-0FC7C4C103D8}"/>
              </a:ext>
            </a:extLst>
          </p:cNvPr>
          <p:cNvSpPr txBox="1"/>
          <p:nvPr/>
        </p:nvSpPr>
        <p:spPr>
          <a:xfrm>
            <a:off x="3224791" y="393505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06FC2E89-A517-4570-B1C5-1E4A4077DD68}"/>
              </a:ext>
            </a:extLst>
          </p:cNvPr>
          <p:cNvSpPr txBox="1"/>
          <p:nvPr/>
        </p:nvSpPr>
        <p:spPr>
          <a:xfrm>
            <a:off x="3216771" y="457673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A95C49BC-D583-4FB3-B762-D40B78759978}"/>
              </a:ext>
            </a:extLst>
          </p:cNvPr>
          <p:cNvSpPr/>
          <p:nvPr/>
        </p:nvSpPr>
        <p:spPr>
          <a:xfrm>
            <a:off x="3618923" y="4809149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4987FCD3-7DDB-4705-A9DC-57C43C2D8ED5}"/>
              </a:ext>
            </a:extLst>
          </p:cNvPr>
          <p:cNvSpPr/>
          <p:nvPr/>
        </p:nvSpPr>
        <p:spPr>
          <a:xfrm>
            <a:off x="545940" y="3871244"/>
            <a:ext cx="3625008" cy="1358481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56A58CC7-2CA9-4EC7-9751-001428390780}"/>
              </a:ext>
            </a:extLst>
          </p:cNvPr>
          <p:cNvSpPr txBox="1"/>
          <p:nvPr/>
        </p:nvSpPr>
        <p:spPr>
          <a:xfrm>
            <a:off x="601578" y="5494421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Consolas" panose="020B0609020204030204" pitchFamily="49" charset="0"/>
              </a:rPr>
              <a:t>pick     c1   </a:t>
            </a:r>
            <a:endParaRPr kumimoji="1" lang="ja-JP" altLang="en-US" sz="2400" dirty="0">
              <a:latin typeface="Consolas" panose="020B0609020204030204" pitchFamily="49" charset="0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C2C7F880-E233-4240-B9B8-86D39EAA70EC}"/>
              </a:ext>
            </a:extLst>
          </p:cNvPr>
          <p:cNvSpPr txBox="1"/>
          <p:nvPr/>
        </p:nvSpPr>
        <p:spPr>
          <a:xfrm>
            <a:off x="601578" y="6104021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Consolas" panose="020B0609020204030204" pitchFamily="49" charset="0"/>
              </a:rPr>
              <a:t>squash   c2   </a:t>
            </a:r>
            <a:endParaRPr kumimoji="1" lang="ja-JP" altLang="en-US" sz="2400" dirty="0">
              <a:latin typeface="Consolas" panose="020B0609020204030204" pitchFamily="49" charset="0"/>
            </a:endParaRPr>
          </a:p>
        </p:txBody>
      </p:sp>
      <p:sp>
        <p:nvSpPr>
          <p:cNvPr id="62" name="直角三角形 61">
            <a:extLst>
              <a:ext uri="{FF2B5EF4-FFF2-40B4-BE49-F238E27FC236}">
                <a16:creationId xmlns:a16="http://schemas.microsoft.com/office/drawing/2014/main" id="{F026055E-EE74-4F49-A41D-1A312CF87DD1}"/>
              </a:ext>
            </a:extLst>
          </p:cNvPr>
          <p:cNvSpPr/>
          <p:nvPr/>
        </p:nvSpPr>
        <p:spPr>
          <a:xfrm rot="10800000">
            <a:off x="3604845" y="5599794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C0B12766-8DD1-42BF-83C9-B84E95744F78}"/>
              </a:ext>
            </a:extLst>
          </p:cNvPr>
          <p:cNvSpPr txBox="1"/>
          <p:nvPr/>
        </p:nvSpPr>
        <p:spPr>
          <a:xfrm>
            <a:off x="3232812" y="543498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909FE8A9-308A-4022-9354-AA5238C8F537}"/>
              </a:ext>
            </a:extLst>
          </p:cNvPr>
          <p:cNvSpPr txBox="1"/>
          <p:nvPr/>
        </p:nvSpPr>
        <p:spPr>
          <a:xfrm>
            <a:off x="3224792" y="6076674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E659F362-18BE-49B1-AD82-CD552BA31070}"/>
              </a:ext>
            </a:extLst>
          </p:cNvPr>
          <p:cNvSpPr/>
          <p:nvPr/>
        </p:nvSpPr>
        <p:spPr>
          <a:xfrm>
            <a:off x="3626944" y="6309086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935C1F0B-C08F-45F7-9497-87B938DF1AC4}"/>
              </a:ext>
            </a:extLst>
          </p:cNvPr>
          <p:cNvSpPr/>
          <p:nvPr/>
        </p:nvSpPr>
        <p:spPr>
          <a:xfrm>
            <a:off x="553961" y="5371181"/>
            <a:ext cx="3625008" cy="1358481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67" name="楕円 4">
            <a:extLst>
              <a:ext uri="{FF2B5EF4-FFF2-40B4-BE49-F238E27FC236}">
                <a16:creationId xmlns:a16="http://schemas.microsoft.com/office/drawing/2014/main" id="{4C453660-12D4-45FA-A5C9-1B1AAA663A0C}"/>
              </a:ext>
            </a:extLst>
          </p:cNvPr>
          <p:cNvSpPr/>
          <p:nvPr/>
        </p:nvSpPr>
        <p:spPr>
          <a:xfrm>
            <a:off x="5975103" y="4361802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楕円 4">
            <a:extLst>
              <a:ext uri="{FF2B5EF4-FFF2-40B4-BE49-F238E27FC236}">
                <a16:creationId xmlns:a16="http://schemas.microsoft.com/office/drawing/2014/main" id="{2F159DA9-B45E-42C1-8AD3-A00C4B905B2F}"/>
              </a:ext>
            </a:extLst>
          </p:cNvPr>
          <p:cNvSpPr/>
          <p:nvPr/>
        </p:nvSpPr>
        <p:spPr>
          <a:xfrm>
            <a:off x="7055223" y="4361802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A2C6943F-5A7C-4C54-A501-FF4B24CAF5FD}"/>
              </a:ext>
            </a:extLst>
          </p:cNvPr>
          <p:cNvCxnSpPr>
            <a:cxnSpLocks/>
            <a:endCxn id="67" idx="2"/>
          </p:cNvCxnSpPr>
          <p:nvPr/>
        </p:nvCxnSpPr>
        <p:spPr>
          <a:xfrm>
            <a:off x="5181601" y="4505818"/>
            <a:ext cx="793502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2B507F5D-1877-4E40-A127-07C9926EF105}"/>
              </a:ext>
            </a:extLst>
          </p:cNvPr>
          <p:cNvCxnSpPr>
            <a:cxnSpLocks/>
            <a:stCxn id="67" idx="6"/>
            <a:endCxn id="68" idx="2"/>
          </p:cNvCxnSpPr>
          <p:nvPr/>
        </p:nvCxnSpPr>
        <p:spPr>
          <a:xfrm>
            <a:off x="6263135" y="4505818"/>
            <a:ext cx="792088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175D86C8-31FF-431D-9D24-2DECA539C7BC}"/>
              </a:ext>
            </a:extLst>
          </p:cNvPr>
          <p:cNvSpPr txBox="1"/>
          <p:nvPr/>
        </p:nvSpPr>
        <p:spPr>
          <a:xfrm>
            <a:off x="5903095" y="457782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c1’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9FA70FE-B3FD-4959-AE0D-2D1A7A42EE52}"/>
              </a:ext>
            </a:extLst>
          </p:cNvPr>
          <p:cNvSpPr txBox="1"/>
          <p:nvPr/>
        </p:nvSpPr>
        <p:spPr>
          <a:xfrm>
            <a:off x="6983215" y="457782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c2’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81" name="直角三角形 80">
            <a:extLst>
              <a:ext uri="{FF2B5EF4-FFF2-40B4-BE49-F238E27FC236}">
                <a16:creationId xmlns:a16="http://schemas.microsoft.com/office/drawing/2014/main" id="{FE243F75-4102-4642-94FA-36D19F2F2691}"/>
              </a:ext>
            </a:extLst>
          </p:cNvPr>
          <p:cNvSpPr/>
          <p:nvPr/>
        </p:nvSpPr>
        <p:spPr>
          <a:xfrm rot="10800000">
            <a:off x="5497813" y="4075794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E7EAC0DF-F820-4F05-9FB1-6B1D6B6FCA56}"/>
              </a:ext>
            </a:extLst>
          </p:cNvPr>
          <p:cNvSpPr txBox="1"/>
          <p:nvPr/>
        </p:nvSpPr>
        <p:spPr>
          <a:xfrm>
            <a:off x="5181927" y="391098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83" name="四角形: 角を丸くする 82">
            <a:extLst>
              <a:ext uri="{FF2B5EF4-FFF2-40B4-BE49-F238E27FC236}">
                <a16:creationId xmlns:a16="http://schemas.microsoft.com/office/drawing/2014/main" id="{6B71C36B-8994-4B92-8C5D-3CDBB4042E5B}"/>
              </a:ext>
            </a:extLst>
          </p:cNvPr>
          <p:cNvSpPr/>
          <p:nvPr/>
        </p:nvSpPr>
        <p:spPr>
          <a:xfrm>
            <a:off x="5238256" y="3895308"/>
            <a:ext cx="657218" cy="476164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CEBEA499-D12A-41EB-A02E-4DEA122D26D0}"/>
              </a:ext>
            </a:extLst>
          </p:cNvPr>
          <p:cNvSpPr/>
          <p:nvPr/>
        </p:nvSpPr>
        <p:spPr>
          <a:xfrm>
            <a:off x="6674944" y="4095276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5" name="四角形: 角を丸くする 84">
            <a:extLst>
              <a:ext uri="{FF2B5EF4-FFF2-40B4-BE49-F238E27FC236}">
                <a16:creationId xmlns:a16="http://schemas.microsoft.com/office/drawing/2014/main" id="{45DC3D4B-62B0-41AB-83BE-8B7A12A5F86B}"/>
              </a:ext>
            </a:extLst>
          </p:cNvPr>
          <p:cNvSpPr/>
          <p:nvPr/>
        </p:nvSpPr>
        <p:spPr>
          <a:xfrm>
            <a:off x="6393288" y="3911350"/>
            <a:ext cx="657218" cy="476164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7" name="楕円 4">
            <a:extLst>
              <a:ext uri="{FF2B5EF4-FFF2-40B4-BE49-F238E27FC236}">
                <a16:creationId xmlns:a16="http://schemas.microsoft.com/office/drawing/2014/main" id="{34945AC3-F326-4F58-89C0-0F8ED4FC066A}"/>
              </a:ext>
            </a:extLst>
          </p:cNvPr>
          <p:cNvSpPr/>
          <p:nvPr/>
        </p:nvSpPr>
        <p:spPr>
          <a:xfrm>
            <a:off x="7087308" y="6038202"/>
            <a:ext cx="288032" cy="288032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38E6B310-2098-4C98-AC8F-09E29E6B981D}"/>
              </a:ext>
            </a:extLst>
          </p:cNvPr>
          <p:cNvCxnSpPr>
            <a:cxnSpLocks/>
            <a:endCxn id="87" idx="2"/>
          </p:cNvCxnSpPr>
          <p:nvPr/>
        </p:nvCxnSpPr>
        <p:spPr>
          <a:xfrm>
            <a:off x="5181600" y="6182218"/>
            <a:ext cx="1905708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523FA44B-3758-4E0C-BBD4-028134EBF661}"/>
              </a:ext>
            </a:extLst>
          </p:cNvPr>
          <p:cNvSpPr txBox="1"/>
          <p:nvPr/>
        </p:nvSpPr>
        <p:spPr>
          <a:xfrm>
            <a:off x="7015299" y="6254226"/>
            <a:ext cx="580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c1’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92" name="直角三角形 91">
            <a:extLst>
              <a:ext uri="{FF2B5EF4-FFF2-40B4-BE49-F238E27FC236}">
                <a16:creationId xmlns:a16="http://schemas.microsoft.com/office/drawing/2014/main" id="{279F55E0-9409-439C-B138-A78A1EB4177D}"/>
              </a:ext>
            </a:extLst>
          </p:cNvPr>
          <p:cNvSpPr/>
          <p:nvPr/>
        </p:nvSpPr>
        <p:spPr>
          <a:xfrm rot="10800000">
            <a:off x="6219709" y="5760215"/>
            <a:ext cx="252028" cy="252028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506D210C-ACF4-4428-8331-2D920BFB87E6}"/>
              </a:ext>
            </a:extLst>
          </p:cNvPr>
          <p:cNvSpPr txBox="1"/>
          <p:nvPr/>
        </p:nvSpPr>
        <p:spPr>
          <a:xfrm>
            <a:off x="5911843" y="5547283"/>
            <a:ext cx="38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sp>
        <p:nvSpPr>
          <p:cNvPr id="94" name="四角形: 角を丸くする 93">
            <a:extLst>
              <a:ext uri="{FF2B5EF4-FFF2-40B4-BE49-F238E27FC236}">
                <a16:creationId xmlns:a16="http://schemas.microsoft.com/office/drawing/2014/main" id="{9A0C56F8-896E-4877-A8B1-FE62E0F0BB3A}"/>
              </a:ext>
            </a:extLst>
          </p:cNvPr>
          <p:cNvSpPr/>
          <p:nvPr/>
        </p:nvSpPr>
        <p:spPr>
          <a:xfrm>
            <a:off x="5936089" y="5571708"/>
            <a:ext cx="657218" cy="476164"/>
          </a:xfrm>
          <a:prstGeom prst="round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D0F7F83C-C0B8-4918-9C22-1AC19DB984E2}"/>
              </a:ext>
            </a:extLst>
          </p:cNvPr>
          <p:cNvSpPr/>
          <p:nvPr/>
        </p:nvSpPr>
        <p:spPr>
          <a:xfrm>
            <a:off x="6217745" y="5611255"/>
            <a:ext cx="252028" cy="1260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85530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07C2AB88-D2DE-4B10-81BB-F16215984A69}"/>
              </a:ext>
            </a:extLst>
          </p:cNvPr>
          <p:cNvSpPr/>
          <p:nvPr/>
        </p:nvSpPr>
        <p:spPr>
          <a:xfrm>
            <a:off x="1475656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DD324CB4-3BA9-41CA-B9F3-70A21201213A}"/>
              </a:ext>
            </a:extLst>
          </p:cNvPr>
          <p:cNvSpPr/>
          <p:nvPr/>
        </p:nvSpPr>
        <p:spPr>
          <a:xfrm>
            <a:off x="2195736" y="105273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4">
            <a:extLst>
              <a:ext uri="{FF2B5EF4-FFF2-40B4-BE49-F238E27FC236}">
                <a16:creationId xmlns:a16="http://schemas.microsoft.com/office/drawing/2014/main" id="{1CB65FCC-DA24-4D69-B424-D2488E328ECA}"/>
              </a:ext>
            </a:extLst>
          </p:cNvPr>
          <p:cNvSpPr/>
          <p:nvPr/>
        </p:nvSpPr>
        <p:spPr>
          <a:xfrm>
            <a:off x="3635896" y="105273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B567B5C-96DF-4177-BD13-863820ABA9BA}"/>
              </a:ext>
            </a:extLst>
          </p:cNvPr>
          <p:cNvSpPr/>
          <p:nvPr/>
        </p:nvSpPr>
        <p:spPr>
          <a:xfrm>
            <a:off x="4355976" y="105273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9F40B8B3-5293-40B5-9684-0425919C58C5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067944" y="126876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4">
            <a:extLst>
              <a:ext uri="{FF2B5EF4-FFF2-40B4-BE49-F238E27FC236}">
                <a16:creationId xmlns:a16="http://schemas.microsoft.com/office/drawing/2014/main" id="{CF198E55-55F4-46D1-AF23-1EF53701EEB9}"/>
              </a:ext>
            </a:extLst>
          </p:cNvPr>
          <p:cNvSpPr/>
          <p:nvPr/>
        </p:nvSpPr>
        <p:spPr>
          <a:xfrm>
            <a:off x="3635896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FB4AEC23-1C49-4B92-B931-50FCFB406B1E}"/>
              </a:ext>
            </a:extLst>
          </p:cNvPr>
          <p:cNvSpPr/>
          <p:nvPr/>
        </p:nvSpPr>
        <p:spPr>
          <a:xfrm>
            <a:off x="4355976" y="249289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4E235AAF-02BA-4F58-A821-8C44DD9D6C04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4067944" y="270892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楕円 4">
            <a:extLst>
              <a:ext uri="{FF2B5EF4-FFF2-40B4-BE49-F238E27FC236}">
                <a16:creationId xmlns:a16="http://schemas.microsoft.com/office/drawing/2014/main" id="{99C1E71E-E199-4AB2-AD03-CAF51059973A}"/>
              </a:ext>
            </a:extLst>
          </p:cNvPr>
          <p:cNvSpPr/>
          <p:nvPr/>
        </p:nvSpPr>
        <p:spPr>
          <a:xfrm>
            <a:off x="3635896" y="393305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CC71A5BE-0988-4438-8E3C-C91C22550D13}"/>
              </a:ext>
            </a:extLst>
          </p:cNvPr>
          <p:cNvSpPr/>
          <p:nvPr/>
        </p:nvSpPr>
        <p:spPr>
          <a:xfrm>
            <a:off x="4355976" y="393305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CE664607-19E9-46DD-BE00-500C48AE65F1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>
            <a:off x="4067944" y="414908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4">
            <a:extLst>
              <a:ext uri="{FF2B5EF4-FFF2-40B4-BE49-F238E27FC236}">
                <a16:creationId xmlns:a16="http://schemas.microsoft.com/office/drawing/2014/main" id="{9FF9B555-DEC6-4982-911F-660836E49226}"/>
              </a:ext>
            </a:extLst>
          </p:cNvPr>
          <p:cNvSpPr/>
          <p:nvPr/>
        </p:nvSpPr>
        <p:spPr>
          <a:xfrm>
            <a:off x="5796136" y="393305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3BC6F218-87F6-43DB-B945-AA533D621A4C}"/>
              </a:ext>
            </a:extLst>
          </p:cNvPr>
          <p:cNvSpPr/>
          <p:nvPr/>
        </p:nvSpPr>
        <p:spPr>
          <a:xfrm>
            <a:off x="6516216" y="393305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5DD0EAD-7522-4AB5-BB58-480E11D188EE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>
            <a:off x="6228184" y="414908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C393A5A8-EA9E-4EDF-9669-5059BF8C241C}"/>
              </a:ext>
            </a:extLst>
          </p:cNvPr>
          <p:cNvSpPr/>
          <p:nvPr/>
        </p:nvSpPr>
        <p:spPr>
          <a:xfrm>
            <a:off x="7236296" y="3933056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D0A3A950-FFAA-434E-BA56-3DE0250682A0}"/>
              </a:ext>
            </a:extLst>
          </p:cNvPr>
          <p:cNvCxnSpPr>
            <a:cxnSpLocks/>
            <a:stCxn id="15" idx="6"/>
            <a:endCxn id="17" idx="2"/>
          </p:cNvCxnSpPr>
          <p:nvPr/>
        </p:nvCxnSpPr>
        <p:spPr>
          <a:xfrm>
            <a:off x="6948264" y="414908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楕円 4">
            <a:extLst>
              <a:ext uri="{FF2B5EF4-FFF2-40B4-BE49-F238E27FC236}">
                <a16:creationId xmlns:a16="http://schemas.microsoft.com/office/drawing/2014/main" id="{9E6CBC54-CEAE-418B-ACF6-7B4D0C4E7A07}"/>
              </a:ext>
            </a:extLst>
          </p:cNvPr>
          <p:cNvSpPr/>
          <p:nvPr/>
        </p:nvSpPr>
        <p:spPr>
          <a:xfrm>
            <a:off x="5796136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C7893852-DD69-4FFF-AC76-F5558F3A10E1}"/>
              </a:ext>
            </a:extLst>
          </p:cNvPr>
          <p:cNvSpPr/>
          <p:nvPr/>
        </p:nvSpPr>
        <p:spPr>
          <a:xfrm>
            <a:off x="6516216" y="249289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E978E43A-C729-49A5-81E1-A29F43FFBB38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>
            <a:off x="6228184" y="270892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D626F637-0BAF-4CFC-A081-20A8CD917919}"/>
              </a:ext>
            </a:extLst>
          </p:cNvPr>
          <p:cNvSpPr/>
          <p:nvPr/>
        </p:nvSpPr>
        <p:spPr>
          <a:xfrm>
            <a:off x="7236296" y="2492896"/>
            <a:ext cx="432048" cy="43204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92B22769-5BC1-4EF2-9111-7D26C02F1CEC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>
            <a:off x="6948264" y="270892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楕円 4">
            <a:extLst>
              <a:ext uri="{FF2B5EF4-FFF2-40B4-BE49-F238E27FC236}">
                <a16:creationId xmlns:a16="http://schemas.microsoft.com/office/drawing/2014/main" id="{DB22E318-37AB-4361-8C09-021AC649B1AE}"/>
              </a:ext>
            </a:extLst>
          </p:cNvPr>
          <p:cNvSpPr/>
          <p:nvPr/>
        </p:nvSpPr>
        <p:spPr>
          <a:xfrm>
            <a:off x="5796136" y="105273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7044C55C-9BF2-418B-8C5A-53C87F336E9E}"/>
              </a:ext>
            </a:extLst>
          </p:cNvPr>
          <p:cNvSpPr/>
          <p:nvPr/>
        </p:nvSpPr>
        <p:spPr>
          <a:xfrm>
            <a:off x="6516216" y="1052736"/>
            <a:ext cx="432048" cy="43204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6534BEC-09C5-425C-9DBB-1C02B4FB7F92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>
            <a:off x="6228184" y="126876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28">
            <a:extLst>
              <a:ext uri="{FF2B5EF4-FFF2-40B4-BE49-F238E27FC236}">
                <a16:creationId xmlns:a16="http://schemas.microsoft.com/office/drawing/2014/main" id="{113FC991-4D46-435A-8491-7A91202B6CC9}"/>
              </a:ext>
            </a:extLst>
          </p:cNvPr>
          <p:cNvSpPr/>
          <p:nvPr/>
        </p:nvSpPr>
        <p:spPr>
          <a:xfrm>
            <a:off x="7236296" y="1052736"/>
            <a:ext cx="432048" cy="432048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81390C2B-ABA1-448A-A6BC-6AF8FF5B36C3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>
          <a:xfrm>
            <a:off x="6948264" y="1268760"/>
            <a:ext cx="28803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パソコンを使う会社員のイラスト（女性・笑顔）">
            <a:extLst>
              <a:ext uri="{FF2B5EF4-FFF2-40B4-BE49-F238E27FC236}">
                <a16:creationId xmlns:a16="http://schemas.microsoft.com/office/drawing/2014/main" id="{FF821DB5-09EF-4713-A221-4B4A79CC6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8386" y="764704"/>
            <a:ext cx="720080" cy="104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パソコンを使う会社員のイラスト（男性・笑顔）">
            <a:extLst>
              <a:ext uri="{FF2B5EF4-FFF2-40B4-BE49-F238E27FC236}">
                <a16:creationId xmlns:a16="http://schemas.microsoft.com/office/drawing/2014/main" id="{BEC321EB-8BA7-4BD3-B4D6-6308CD35F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5576" y="3573016"/>
            <a:ext cx="720080" cy="104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0A22A1B-D7FB-4ED1-8D69-C6B6A9893E1A}"/>
              </a:ext>
            </a:extLst>
          </p:cNvPr>
          <p:cNvSpPr txBox="1"/>
          <p:nvPr/>
        </p:nvSpPr>
        <p:spPr>
          <a:xfrm>
            <a:off x="22523" y="980728"/>
            <a:ext cx="792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Alice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2F0CFD6-4F4F-4429-899A-EED040760771}"/>
              </a:ext>
            </a:extLst>
          </p:cNvPr>
          <p:cNvSpPr txBox="1"/>
          <p:nvPr/>
        </p:nvSpPr>
        <p:spPr>
          <a:xfrm>
            <a:off x="107504" y="3933056"/>
            <a:ext cx="792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Bob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9B33E1D-8C83-408D-B289-951525BBCB4F}"/>
              </a:ext>
            </a:extLst>
          </p:cNvPr>
          <p:cNvSpPr txBox="1"/>
          <p:nvPr/>
        </p:nvSpPr>
        <p:spPr>
          <a:xfrm>
            <a:off x="107504" y="2348880"/>
            <a:ext cx="1440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中央</a:t>
            </a:r>
            <a:endParaRPr lang="en-US" altLang="ja-JP"/>
          </a:p>
          <a:p>
            <a:r>
              <a:rPr lang="ja-JP" altLang="en-US"/>
              <a:t>リポジトリ</a:t>
            </a:r>
            <a:endParaRPr lang="en-US"/>
          </a:p>
        </p:txBody>
      </p:sp>
      <p:sp>
        <p:nvSpPr>
          <p:cNvPr id="38" name="矢印: 右 37">
            <a:extLst>
              <a:ext uri="{FF2B5EF4-FFF2-40B4-BE49-F238E27FC236}">
                <a16:creationId xmlns:a16="http://schemas.microsoft.com/office/drawing/2014/main" id="{FC179B9F-33B5-4A6D-8E2F-5C90824FE3D0}"/>
              </a:ext>
            </a:extLst>
          </p:cNvPr>
          <p:cNvSpPr/>
          <p:nvPr/>
        </p:nvSpPr>
        <p:spPr>
          <a:xfrm rot="18031016">
            <a:off x="1567004" y="1729862"/>
            <a:ext cx="864096" cy="41262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0A3D0C58-920C-44DD-A093-E8C0B8B32774}"/>
              </a:ext>
            </a:extLst>
          </p:cNvPr>
          <p:cNvSpPr txBox="1"/>
          <p:nvPr/>
        </p:nvSpPr>
        <p:spPr>
          <a:xfrm>
            <a:off x="2123728" y="1916832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ja-JP" altLang="en-US"/>
              <a:t>クローン</a:t>
            </a:r>
            <a:endParaRPr 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B66BD56-F976-479F-B170-ACE663569C3C}"/>
              </a:ext>
            </a:extLst>
          </p:cNvPr>
          <p:cNvSpPr txBox="1"/>
          <p:nvPr/>
        </p:nvSpPr>
        <p:spPr>
          <a:xfrm>
            <a:off x="2627784" y="332656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2. </a:t>
            </a:r>
            <a:r>
              <a:rPr lang="ja-JP" altLang="en-US"/>
              <a:t>機能</a:t>
            </a:r>
            <a:r>
              <a:rPr lang="en-US" altLang="ja-JP"/>
              <a:t>A1</a:t>
            </a:r>
            <a:r>
              <a:rPr lang="ja-JP" altLang="en-US"/>
              <a:t>を実装</a:t>
            </a:r>
            <a:endParaRPr lang="en-US"/>
          </a:p>
        </p:txBody>
      </p:sp>
      <p:sp>
        <p:nvSpPr>
          <p:cNvPr id="42" name="矢印: 右 41">
            <a:extLst>
              <a:ext uri="{FF2B5EF4-FFF2-40B4-BE49-F238E27FC236}">
                <a16:creationId xmlns:a16="http://schemas.microsoft.com/office/drawing/2014/main" id="{32307352-979B-4483-ADCD-B01BD960617D}"/>
              </a:ext>
            </a:extLst>
          </p:cNvPr>
          <p:cNvSpPr/>
          <p:nvPr/>
        </p:nvSpPr>
        <p:spPr>
          <a:xfrm>
            <a:off x="2843808" y="1052736"/>
            <a:ext cx="576064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3" name="矢印: 右 42">
            <a:extLst>
              <a:ext uri="{FF2B5EF4-FFF2-40B4-BE49-F238E27FC236}">
                <a16:creationId xmlns:a16="http://schemas.microsoft.com/office/drawing/2014/main" id="{A6FAA148-D0B4-4163-BB85-6E270546A9E8}"/>
              </a:ext>
            </a:extLst>
          </p:cNvPr>
          <p:cNvSpPr/>
          <p:nvPr/>
        </p:nvSpPr>
        <p:spPr>
          <a:xfrm rot="5400000">
            <a:off x="3923928" y="1772816"/>
            <a:ext cx="576064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3C14E83D-4068-44C0-99DA-73BF23990AB1}"/>
              </a:ext>
            </a:extLst>
          </p:cNvPr>
          <p:cNvSpPr txBox="1"/>
          <p:nvPr/>
        </p:nvSpPr>
        <p:spPr>
          <a:xfrm>
            <a:off x="4427984" y="177281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3. </a:t>
            </a:r>
            <a:r>
              <a:rPr lang="ja-JP" altLang="en-US"/>
              <a:t>プッシュ</a:t>
            </a:r>
            <a:endParaRPr lang="en-US"/>
          </a:p>
        </p:txBody>
      </p:sp>
      <p:sp>
        <p:nvSpPr>
          <p:cNvPr id="45" name="矢印: 右 44">
            <a:extLst>
              <a:ext uri="{FF2B5EF4-FFF2-40B4-BE49-F238E27FC236}">
                <a16:creationId xmlns:a16="http://schemas.microsoft.com/office/drawing/2014/main" id="{066F530C-70E4-454F-9592-3ECDC3DFCDB7}"/>
              </a:ext>
            </a:extLst>
          </p:cNvPr>
          <p:cNvSpPr/>
          <p:nvPr/>
        </p:nvSpPr>
        <p:spPr>
          <a:xfrm rot="5400000">
            <a:off x="3923928" y="3212976"/>
            <a:ext cx="576064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DF6F775-E1AA-42CD-B584-2462955E9811}"/>
              </a:ext>
            </a:extLst>
          </p:cNvPr>
          <p:cNvSpPr txBox="1"/>
          <p:nvPr/>
        </p:nvSpPr>
        <p:spPr>
          <a:xfrm>
            <a:off x="4499992" y="3212976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4. </a:t>
            </a:r>
            <a:r>
              <a:rPr lang="ja-JP" altLang="en-US"/>
              <a:t>クローン</a:t>
            </a:r>
            <a:endParaRPr lang="en-US"/>
          </a:p>
        </p:txBody>
      </p:sp>
      <p:pic>
        <p:nvPicPr>
          <p:cNvPr id="2050" name="Picture 2" descr="パソコンを使う会社員のイラスト（男性・怒った顔）">
            <a:extLst>
              <a:ext uri="{FF2B5EF4-FFF2-40B4-BE49-F238E27FC236}">
                <a16:creationId xmlns:a16="http://schemas.microsoft.com/office/drawing/2014/main" id="{564AE0BD-5F83-4C99-9487-D40ECB44E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5157192"/>
            <a:ext cx="708880" cy="102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16027057-025A-4F87-A44F-E4C77A756882}"/>
              </a:ext>
            </a:extLst>
          </p:cNvPr>
          <p:cNvSpPr txBox="1"/>
          <p:nvPr/>
        </p:nvSpPr>
        <p:spPr>
          <a:xfrm>
            <a:off x="4355976" y="4653136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5. </a:t>
            </a:r>
            <a:r>
              <a:rPr lang="ja-JP" altLang="en-US"/>
              <a:t>機能</a:t>
            </a:r>
            <a:r>
              <a:rPr lang="en-US" altLang="ja-JP"/>
              <a:t>A1</a:t>
            </a:r>
            <a:r>
              <a:rPr lang="ja-JP" altLang="en-US"/>
              <a:t>を無効化して機能</a:t>
            </a:r>
            <a:r>
              <a:rPr lang="en-US" altLang="ja-JP"/>
              <a:t>B</a:t>
            </a:r>
            <a:r>
              <a:rPr lang="ja-JP" altLang="en-US"/>
              <a:t>追加</a:t>
            </a:r>
            <a:endParaRPr lang="en-US" altLang="ja-JP"/>
          </a:p>
        </p:txBody>
      </p:sp>
      <p:sp>
        <p:nvSpPr>
          <p:cNvPr id="49" name="矢印: 右 48">
            <a:extLst>
              <a:ext uri="{FF2B5EF4-FFF2-40B4-BE49-F238E27FC236}">
                <a16:creationId xmlns:a16="http://schemas.microsoft.com/office/drawing/2014/main" id="{D39B713F-19C9-4139-A388-3E4129BF92C7}"/>
              </a:ext>
            </a:extLst>
          </p:cNvPr>
          <p:cNvSpPr/>
          <p:nvPr/>
        </p:nvSpPr>
        <p:spPr>
          <a:xfrm>
            <a:off x="5076056" y="3933056"/>
            <a:ext cx="576064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50" name="矢印: 右 49">
            <a:extLst>
              <a:ext uri="{FF2B5EF4-FFF2-40B4-BE49-F238E27FC236}">
                <a16:creationId xmlns:a16="http://schemas.microsoft.com/office/drawing/2014/main" id="{C4A5E4BB-43D1-4FEB-9C8C-84A718642297}"/>
              </a:ext>
            </a:extLst>
          </p:cNvPr>
          <p:cNvSpPr/>
          <p:nvPr/>
        </p:nvSpPr>
        <p:spPr>
          <a:xfrm rot="16200000">
            <a:off x="6444208" y="3212976"/>
            <a:ext cx="576064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C7A4210A-94FD-443A-84E2-08EC43C5DC6C}"/>
              </a:ext>
            </a:extLst>
          </p:cNvPr>
          <p:cNvSpPr txBox="1"/>
          <p:nvPr/>
        </p:nvSpPr>
        <p:spPr>
          <a:xfrm>
            <a:off x="7092280" y="3284984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5. </a:t>
            </a:r>
            <a:r>
              <a:rPr lang="ja-JP" altLang="en-US"/>
              <a:t>プッシュ</a:t>
            </a:r>
            <a:endParaRPr lang="en-US"/>
          </a:p>
        </p:txBody>
      </p:sp>
      <p:sp>
        <p:nvSpPr>
          <p:cNvPr id="52" name="矢印: 右 51">
            <a:extLst>
              <a:ext uri="{FF2B5EF4-FFF2-40B4-BE49-F238E27FC236}">
                <a16:creationId xmlns:a16="http://schemas.microsoft.com/office/drawing/2014/main" id="{2E997F85-A8B9-4456-A274-E78685A33381}"/>
              </a:ext>
            </a:extLst>
          </p:cNvPr>
          <p:cNvSpPr/>
          <p:nvPr/>
        </p:nvSpPr>
        <p:spPr>
          <a:xfrm>
            <a:off x="5076056" y="1052736"/>
            <a:ext cx="576064" cy="432048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AE797AA6-61DB-4D1E-8BEA-B128CC5EEE6A}"/>
              </a:ext>
            </a:extLst>
          </p:cNvPr>
          <p:cNvSpPr txBox="1"/>
          <p:nvPr/>
        </p:nvSpPr>
        <p:spPr>
          <a:xfrm>
            <a:off x="4716016" y="332656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6. </a:t>
            </a:r>
            <a:r>
              <a:rPr lang="ja-JP" altLang="en-US"/>
              <a:t>機能</a:t>
            </a:r>
            <a:r>
              <a:rPr lang="en-US" altLang="ja-JP"/>
              <a:t>A2</a:t>
            </a:r>
            <a:r>
              <a:rPr lang="ja-JP" altLang="en-US"/>
              <a:t>を実装</a:t>
            </a:r>
            <a:endParaRPr lang="en-US"/>
          </a:p>
        </p:txBody>
      </p:sp>
      <p:sp>
        <p:nvSpPr>
          <p:cNvPr id="47" name="矢印: 上下 46">
            <a:extLst>
              <a:ext uri="{FF2B5EF4-FFF2-40B4-BE49-F238E27FC236}">
                <a16:creationId xmlns:a16="http://schemas.microsoft.com/office/drawing/2014/main" id="{CDF477DB-D874-4E03-9D75-AEDAA2A91462}"/>
              </a:ext>
            </a:extLst>
          </p:cNvPr>
          <p:cNvSpPr/>
          <p:nvPr/>
        </p:nvSpPr>
        <p:spPr>
          <a:xfrm>
            <a:off x="7236296" y="1556792"/>
            <a:ext cx="360040" cy="864096"/>
          </a:xfrm>
          <a:prstGeom prst="up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54" name="爆発: 14 pt 53">
            <a:extLst>
              <a:ext uri="{FF2B5EF4-FFF2-40B4-BE49-F238E27FC236}">
                <a16:creationId xmlns:a16="http://schemas.microsoft.com/office/drawing/2014/main" id="{3412066B-1F73-4666-B3CE-9F505603BDB4}"/>
              </a:ext>
            </a:extLst>
          </p:cNvPr>
          <p:cNvSpPr/>
          <p:nvPr/>
        </p:nvSpPr>
        <p:spPr>
          <a:xfrm>
            <a:off x="7092280" y="1772816"/>
            <a:ext cx="720080" cy="432048"/>
          </a:xfrm>
          <a:prstGeom prst="irregularSeal2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pic>
        <p:nvPicPr>
          <p:cNvPr id="2052" name="Picture 4" descr="パソコンを使う会社員のイラスト（女性・怒った顔）">
            <a:extLst>
              <a:ext uri="{FF2B5EF4-FFF2-40B4-BE49-F238E27FC236}">
                <a16:creationId xmlns:a16="http://schemas.microsoft.com/office/drawing/2014/main" id="{3D709C52-CE00-47E6-B55F-07602C022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332656"/>
            <a:ext cx="808045" cy="1173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22F6E783-7A1D-4B17-83E1-3BB07F93ADD5}"/>
              </a:ext>
            </a:extLst>
          </p:cNvPr>
          <p:cNvSpPr txBox="1"/>
          <p:nvPr/>
        </p:nvSpPr>
        <p:spPr>
          <a:xfrm>
            <a:off x="7884368" y="170080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競合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306238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2DF5F34A-F1AC-475E-9518-FE719E72081D}"/>
              </a:ext>
            </a:extLst>
          </p:cNvPr>
          <p:cNvSpPr/>
          <p:nvPr/>
        </p:nvSpPr>
        <p:spPr>
          <a:xfrm>
            <a:off x="1979712" y="322520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90326E3C-F2D5-4BFC-9B1C-6B6442BB53F8}"/>
              </a:ext>
            </a:extLst>
          </p:cNvPr>
          <p:cNvSpPr/>
          <p:nvPr/>
        </p:nvSpPr>
        <p:spPr>
          <a:xfrm>
            <a:off x="3419872" y="1785044"/>
            <a:ext cx="432048" cy="43204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4">
            <a:extLst>
              <a:ext uri="{FF2B5EF4-FFF2-40B4-BE49-F238E27FC236}">
                <a16:creationId xmlns:a16="http://schemas.microsoft.com/office/drawing/2014/main" id="{E5B3B6EF-D054-4FBF-971B-BC390C8CCB6A}"/>
              </a:ext>
            </a:extLst>
          </p:cNvPr>
          <p:cNvSpPr/>
          <p:nvPr/>
        </p:nvSpPr>
        <p:spPr>
          <a:xfrm>
            <a:off x="6300192" y="1772816"/>
            <a:ext cx="432048" cy="4320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359B6456-2BE4-4399-93DC-B3FD9C1F554E}"/>
              </a:ext>
            </a:extLst>
          </p:cNvPr>
          <p:cNvGrpSpPr/>
          <p:nvPr/>
        </p:nvGrpSpPr>
        <p:grpSpPr>
          <a:xfrm>
            <a:off x="1835696" y="2636912"/>
            <a:ext cx="720080" cy="516284"/>
            <a:chOff x="4572000" y="2492896"/>
            <a:chExt cx="3816424" cy="2736304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D7D060F0-4BF0-4E2F-AAAC-F22BA2998C26}"/>
                </a:ext>
              </a:extLst>
            </p:cNvPr>
            <p:cNvSpPr/>
            <p:nvPr/>
          </p:nvSpPr>
          <p:spPr>
            <a:xfrm>
              <a:off x="4572000" y="4401108"/>
              <a:ext cx="3816424" cy="828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7C768E9A-4188-4A88-809D-94C13752BA12}"/>
                </a:ext>
              </a:extLst>
            </p:cNvPr>
            <p:cNvSpPr/>
            <p:nvPr/>
          </p:nvSpPr>
          <p:spPr>
            <a:xfrm>
              <a:off x="6480212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7" name="直角三角形 6">
              <a:extLst>
                <a:ext uri="{FF2B5EF4-FFF2-40B4-BE49-F238E27FC236}">
                  <a16:creationId xmlns:a16="http://schemas.microsoft.com/office/drawing/2014/main" id="{609DE786-E8DC-469C-8885-F5704011E31A}"/>
                </a:ext>
              </a:extLst>
            </p:cNvPr>
            <p:cNvSpPr/>
            <p:nvPr/>
          </p:nvSpPr>
          <p:spPr>
            <a:xfrm flipH="1">
              <a:off x="4572000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15" name="楕円 4">
            <a:extLst>
              <a:ext uri="{FF2B5EF4-FFF2-40B4-BE49-F238E27FC236}">
                <a16:creationId xmlns:a16="http://schemas.microsoft.com/office/drawing/2014/main" id="{27F76E4E-126B-4331-A538-83948D74AC13}"/>
              </a:ext>
            </a:extLst>
          </p:cNvPr>
          <p:cNvSpPr/>
          <p:nvPr/>
        </p:nvSpPr>
        <p:spPr>
          <a:xfrm>
            <a:off x="3419872" y="4665364"/>
            <a:ext cx="432048" cy="43204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AAC2CF1D-7C27-4991-A7E8-A9C1B24D170E}"/>
              </a:ext>
            </a:extLst>
          </p:cNvPr>
          <p:cNvGrpSpPr/>
          <p:nvPr/>
        </p:nvGrpSpPr>
        <p:grpSpPr>
          <a:xfrm>
            <a:off x="3131840" y="5229200"/>
            <a:ext cx="720080" cy="876324"/>
            <a:chOff x="4572000" y="584684"/>
            <a:chExt cx="3816424" cy="4644516"/>
          </a:xfrm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D5E58455-6FA6-4764-88B1-21733C57494D}"/>
                </a:ext>
              </a:extLst>
            </p:cNvPr>
            <p:cNvSpPr/>
            <p:nvPr/>
          </p:nvSpPr>
          <p:spPr>
            <a:xfrm>
              <a:off x="4572000" y="4401108"/>
              <a:ext cx="3816424" cy="828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8" name="直角三角形 17">
              <a:extLst>
                <a:ext uri="{FF2B5EF4-FFF2-40B4-BE49-F238E27FC236}">
                  <a16:creationId xmlns:a16="http://schemas.microsoft.com/office/drawing/2014/main" id="{7AFDC023-700A-41C6-B17D-B7C2B410CBB0}"/>
                </a:ext>
              </a:extLst>
            </p:cNvPr>
            <p:cNvSpPr/>
            <p:nvPr/>
          </p:nvSpPr>
          <p:spPr>
            <a:xfrm>
              <a:off x="6480212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9F93F7C6-CB44-45F6-8E88-C156920ECC5E}"/>
                </a:ext>
              </a:extLst>
            </p:cNvPr>
            <p:cNvSpPr/>
            <p:nvPr/>
          </p:nvSpPr>
          <p:spPr>
            <a:xfrm flipH="1">
              <a:off x="4572000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0" name="直角三角形 19">
              <a:extLst>
                <a:ext uri="{FF2B5EF4-FFF2-40B4-BE49-F238E27FC236}">
                  <a16:creationId xmlns:a16="http://schemas.microsoft.com/office/drawing/2014/main" id="{1A3D0A1A-2957-409E-990E-707808C7332E}"/>
                </a:ext>
              </a:extLst>
            </p:cNvPr>
            <p:cNvSpPr/>
            <p:nvPr/>
          </p:nvSpPr>
          <p:spPr>
            <a:xfrm rot="10800000">
              <a:off x="6556540" y="2492896"/>
              <a:ext cx="1831884" cy="1831884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122F992A-BC59-4E04-B467-5E7E915153AC}"/>
                </a:ext>
              </a:extLst>
            </p:cNvPr>
            <p:cNvSpPr/>
            <p:nvPr/>
          </p:nvSpPr>
          <p:spPr>
            <a:xfrm>
              <a:off x="6556540" y="584684"/>
              <a:ext cx="1831884" cy="19082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A2C086BE-A153-44FD-B467-43082BC04F62}"/>
              </a:ext>
            </a:extLst>
          </p:cNvPr>
          <p:cNvGrpSpPr/>
          <p:nvPr/>
        </p:nvGrpSpPr>
        <p:grpSpPr>
          <a:xfrm>
            <a:off x="3275856" y="1124744"/>
            <a:ext cx="720080" cy="516284"/>
            <a:chOff x="4572000" y="2492896"/>
            <a:chExt cx="3816424" cy="2736304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51349C6E-9765-41BD-94F3-144DA3DD7771}"/>
                </a:ext>
              </a:extLst>
            </p:cNvPr>
            <p:cNvSpPr/>
            <p:nvPr/>
          </p:nvSpPr>
          <p:spPr>
            <a:xfrm>
              <a:off x="4572000" y="4401108"/>
              <a:ext cx="3816424" cy="828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6" name="直角三角形 25">
              <a:extLst>
                <a:ext uri="{FF2B5EF4-FFF2-40B4-BE49-F238E27FC236}">
                  <a16:creationId xmlns:a16="http://schemas.microsoft.com/office/drawing/2014/main" id="{0E15F6F6-EA18-4400-B143-4FF8CBAF1AD8}"/>
                </a:ext>
              </a:extLst>
            </p:cNvPr>
            <p:cNvSpPr/>
            <p:nvPr/>
          </p:nvSpPr>
          <p:spPr>
            <a:xfrm>
              <a:off x="6480212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7" name="直角三角形 26">
              <a:extLst>
                <a:ext uri="{FF2B5EF4-FFF2-40B4-BE49-F238E27FC236}">
                  <a16:creationId xmlns:a16="http://schemas.microsoft.com/office/drawing/2014/main" id="{F5010CDC-29E6-49E2-AD63-9E844233641B}"/>
                </a:ext>
              </a:extLst>
            </p:cNvPr>
            <p:cNvSpPr/>
            <p:nvPr/>
          </p:nvSpPr>
          <p:spPr>
            <a:xfrm flipH="1">
              <a:off x="4572000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9" name="直角三角形 28">
              <a:extLst>
                <a:ext uri="{FF2B5EF4-FFF2-40B4-BE49-F238E27FC236}">
                  <a16:creationId xmlns:a16="http://schemas.microsoft.com/office/drawing/2014/main" id="{58BEB0B8-1DF2-4464-90ED-2E7A4403EB81}"/>
                </a:ext>
              </a:extLst>
            </p:cNvPr>
            <p:cNvSpPr/>
            <p:nvPr/>
          </p:nvSpPr>
          <p:spPr>
            <a:xfrm rot="10800000" flipH="1">
              <a:off x="4572000" y="2492896"/>
              <a:ext cx="1831884" cy="1831884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974BEBA3-4617-46EF-A846-311B501AB516}"/>
              </a:ext>
            </a:extLst>
          </p:cNvPr>
          <p:cNvGrpSpPr/>
          <p:nvPr/>
        </p:nvGrpSpPr>
        <p:grpSpPr>
          <a:xfrm>
            <a:off x="4716016" y="2204864"/>
            <a:ext cx="720080" cy="876324"/>
            <a:chOff x="4572000" y="584684"/>
            <a:chExt cx="3816424" cy="4644516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BED9FF79-EBF7-4D48-BCF7-2414D0C18A42}"/>
                </a:ext>
              </a:extLst>
            </p:cNvPr>
            <p:cNvSpPr/>
            <p:nvPr/>
          </p:nvSpPr>
          <p:spPr>
            <a:xfrm>
              <a:off x="4572000" y="4401108"/>
              <a:ext cx="3816424" cy="828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4" name="直角三角形 33">
              <a:extLst>
                <a:ext uri="{FF2B5EF4-FFF2-40B4-BE49-F238E27FC236}">
                  <a16:creationId xmlns:a16="http://schemas.microsoft.com/office/drawing/2014/main" id="{0A709B70-D8AD-4E61-BD18-A3374767CF3F}"/>
                </a:ext>
              </a:extLst>
            </p:cNvPr>
            <p:cNvSpPr/>
            <p:nvPr/>
          </p:nvSpPr>
          <p:spPr>
            <a:xfrm>
              <a:off x="6480212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5" name="直角三角形 34">
              <a:extLst>
                <a:ext uri="{FF2B5EF4-FFF2-40B4-BE49-F238E27FC236}">
                  <a16:creationId xmlns:a16="http://schemas.microsoft.com/office/drawing/2014/main" id="{DBB029D7-6E61-4D5D-BADE-4E92FBFCC4BD}"/>
                </a:ext>
              </a:extLst>
            </p:cNvPr>
            <p:cNvSpPr/>
            <p:nvPr/>
          </p:nvSpPr>
          <p:spPr>
            <a:xfrm flipH="1">
              <a:off x="4572000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6" name="直角三角形 35">
              <a:extLst>
                <a:ext uri="{FF2B5EF4-FFF2-40B4-BE49-F238E27FC236}">
                  <a16:creationId xmlns:a16="http://schemas.microsoft.com/office/drawing/2014/main" id="{A4DAF37E-3E62-4BE4-A5AD-BB2326926285}"/>
                </a:ext>
              </a:extLst>
            </p:cNvPr>
            <p:cNvSpPr/>
            <p:nvPr/>
          </p:nvSpPr>
          <p:spPr>
            <a:xfrm rot="10800000">
              <a:off x="6556540" y="2492896"/>
              <a:ext cx="1831884" cy="1831884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F3018BDC-D608-4058-8BB1-FF2B05B70A51}"/>
                </a:ext>
              </a:extLst>
            </p:cNvPr>
            <p:cNvSpPr/>
            <p:nvPr/>
          </p:nvSpPr>
          <p:spPr>
            <a:xfrm>
              <a:off x="6556540" y="584684"/>
              <a:ext cx="1831884" cy="19082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56874EEE-2365-48DF-83A9-9DB08C7BE4F4}"/>
              </a:ext>
            </a:extLst>
          </p:cNvPr>
          <p:cNvGrpSpPr/>
          <p:nvPr/>
        </p:nvGrpSpPr>
        <p:grpSpPr>
          <a:xfrm>
            <a:off x="6156176" y="764704"/>
            <a:ext cx="720080" cy="876324"/>
            <a:chOff x="4572000" y="584684"/>
            <a:chExt cx="3816424" cy="4644516"/>
          </a:xfrm>
        </p:grpSpPr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5647BB49-2850-491C-B5DC-7A47D4E15E7C}"/>
                </a:ext>
              </a:extLst>
            </p:cNvPr>
            <p:cNvSpPr/>
            <p:nvPr/>
          </p:nvSpPr>
          <p:spPr>
            <a:xfrm>
              <a:off x="4572000" y="4401108"/>
              <a:ext cx="3816424" cy="828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2" name="直角三角形 41">
              <a:extLst>
                <a:ext uri="{FF2B5EF4-FFF2-40B4-BE49-F238E27FC236}">
                  <a16:creationId xmlns:a16="http://schemas.microsoft.com/office/drawing/2014/main" id="{5AD14071-96FB-4516-B1FA-9972CBC36305}"/>
                </a:ext>
              </a:extLst>
            </p:cNvPr>
            <p:cNvSpPr/>
            <p:nvPr/>
          </p:nvSpPr>
          <p:spPr>
            <a:xfrm>
              <a:off x="6480212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3" name="直角三角形 42">
              <a:extLst>
                <a:ext uri="{FF2B5EF4-FFF2-40B4-BE49-F238E27FC236}">
                  <a16:creationId xmlns:a16="http://schemas.microsoft.com/office/drawing/2014/main" id="{C68802AD-5531-49A2-8363-1D4D7C4ABD35}"/>
                </a:ext>
              </a:extLst>
            </p:cNvPr>
            <p:cNvSpPr/>
            <p:nvPr/>
          </p:nvSpPr>
          <p:spPr>
            <a:xfrm flipH="1">
              <a:off x="4572000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5" name="直角三角形 44">
              <a:extLst>
                <a:ext uri="{FF2B5EF4-FFF2-40B4-BE49-F238E27FC236}">
                  <a16:creationId xmlns:a16="http://schemas.microsoft.com/office/drawing/2014/main" id="{F984A608-921F-45FB-B6DE-EA9F448E6B7E}"/>
                </a:ext>
              </a:extLst>
            </p:cNvPr>
            <p:cNvSpPr/>
            <p:nvPr/>
          </p:nvSpPr>
          <p:spPr>
            <a:xfrm rot="10800000" flipH="1">
              <a:off x="4572000" y="2492896"/>
              <a:ext cx="1831884" cy="1831884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A788446C-37E7-4447-812C-6F10A7581DC9}"/>
                </a:ext>
              </a:extLst>
            </p:cNvPr>
            <p:cNvSpPr/>
            <p:nvPr/>
          </p:nvSpPr>
          <p:spPr>
            <a:xfrm>
              <a:off x="4572000" y="584684"/>
              <a:ext cx="1831884" cy="183188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48" name="楕円 4">
            <a:extLst>
              <a:ext uri="{FF2B5EF4-FFF2-40B4-BE49-F238E27FC236}">
                <a16:creationId xmlns:a16="http://schemas.microsoft.com/office/drawing/2014/main" id="{163C4D2D-D6E0-4514-A022-86DF7D45F8BC}"/>
              </a:ext>
            </a:extLst>
          </p:cNvPr>
          <p:cNvSpPr/>
          <p:nvPr/>
        </p:nvSpPr>
        <p:spPr>
          <a:xfrm>
            <a:off x="4860032" y="321297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">
            <a:extLst>
              <a:ext uri="{FF2B5EF4-FFF2-40B4-BE49-F238E27FC236}">
                <a16:creationId xmlns:a16="http://schemas.microsoft.com/office/drawing/2014/main" id="{0A93E99F-BFCC-465F-B330-C4FCCB2A80EF}"/>
              </a:ext>
            </a:extLst>
          </p:cNvPr>
          <p:cNvSpPr/>
          <p:nvPr/>
        </p:nvSpPr>
        <p:spPr>
          <a:xfrm>
            <a:off x="7740352" y="321297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0" name="Picture 2" descr="パソコンを使う会社員のイラスト（女性・笑顔）">
            <a:extLst>
              <a:ext uri="{FF2B5EF4-FFF2-40B4-BE49-F238E27FC236}">
                <a16:creationId xmlns:a16="http://schemas.microsoft.com/office/drawing/2014/main" id="{490802EC-574A-4E1C-A763-AA95DCB8D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5616" y="1052736"/>
            <a:ext cx="720080" cy="104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FCA784D-DE68-44AF-B1CB-40C7159FF24E}"/>
              </a:ext>
            </a:extLst>
          </p:cNvPr>
          <p:cNvSpPr txBox="1"/>
          <p:nvPr/>
        </p:nvSpPr>
        <p:spPr>
          <a:xfrm>
            <a:off x="399753" y="1268760"/>
            <a:ext cx="792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Alice</a:t>
            </a:r>
          </a:p>
        </p:txBody>
      </p:sp>
      <p:pic>
        <p:nvPicPr>
          <p:cNvPr id="52" name="Picture 4" descr="パソコンを使う会社員のイラスト（男性・笑顔）">
            <a:extLst>
              <a:ext uri="{FF2B5EF4-FFF2-40B4-BE49-F238E27FC236}">
                <a16:creationId xmlns:a16="http://schemas.microsoft.com/office/drawing/2014/main" id="{15BD9C1B-A90F-4B87-98C6-C2A82F224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3608" y="4797152"/>
            <a:ext cx="720080" cy="104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4F6F4CF1-EAAC-480A-A3DF-2D03A2078194}"/>
              </a:ext>
            </a:extLst>
          </p:cNvPr>
          <p:cNvSpPr txBox="1"/>
          <p:nvPr/>
        </p:nvSpPr>
        <p:spPr>
          <a:xfrm>
            <a:off x="395536" y="5157192"/>
            <a:ext cx="792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Bob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D66820E4-3F3E-438A-B0F9-C1DE56A4B287}"/>
              </a:ext>
            </a:extLst>
          </p:cNvPr>
          <p:cNvSpPr txBox="1"/>
          <p:nvPr/>
        </p:nvSpPr>
        <p:spPr>
          <a:xfrm>
            <a:off x="899592" y="3284984"/>
            <a:ext cx="1008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main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C63B3A05-4C7B-4266-BEDA-2A9DCF149D24}"/>
              </a:ext>
            </a:extLst>
          </p:cNvPr>
          <p:cNvSpPr txBox="1"/>
          <p:nvPr/>
        </p:nvSpPr>
        <p:spPr>
          <a:xfrm>
            <a:off x="2051720" y="1844824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feature_A</a:t>
            </a:r>
          </a:p>
        </p:txBody>
      </p: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05CE9C2B-862D-4A3D-9F04-C9B906573D4F}"/>
              </a:ext>
            </a:extLst>
          </p:cNvPr>
          <p:cNvGrpSpPr/>
          <p:nvPr/>
        </p:nvGrpSpPr>
        <p:grpSpPr>
          <a:xfrm>
            <a:off x="7740352" y="2132856"/>
            <a:ext cx="720080" cy="876324"/>
            <a:chOff x="4572000" y="584684"/>
            <a:chExt cx="3816424" cy="4644516"/>
          </a:xfrm>
        </p:grpSpPr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C631A259-C991-4919-9489-3C3A5CA4B170}"/>
                </a:ext>
              </a:extLst>
            </p:cNvPr>
            <p:cNvSpPr/>
            <p:nvPr/>
          </p:nvSpPr>
          <p:spPr>
            <a:xfrm>
              <a:off x="4572000" y="4401108"/>
              <a:ext cx="3816424" cy="82809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8" name="直角三角形 57">
              <a:extLst>
                <a:ext uri="{FF2B5EF4-FFF2-40B4-BE49-F238E27FC236}">
                  <a16:creationId xmlns:a16="http://schemas.microsoft.com/office/drawing/2014/main" id="{CCA40271-F072-4C37-B19C-41E49B9DE794}"/>
                </a:ext>
              </a:extLst>
            </p:cNvPr>
            <p:cNvSpPr/>
            <p:nvPr/>
          </p:nvSpPr>
          <p:spPr>
            <a:xfrm>
              <a:off x="6480212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9" name="直角三角形 58">
              <a:extLst>
                <a:ext uri="{FF2B5EF4-FFF2-40B4-BE49-F238E27FC236}">
                  <a16:creationId xmlns:a16="http://schemas.microsoft.com/office/drawing/2014/main" id="{267C9E07-0740-44DA-871E-8FFFADB46636}"/>
                </a:ext>
              </a:extLst>
            </p:cNvPr>
            <p:cNvSpPr/>
            <p:nvPr/>
          </p:nvSpPr>
          <p:spPr>
            <a:xfrm flipH="1">
              <a:off x="4572000" y="2492896"/>
              <a:ext cx="1908212" cy="1908212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0" name="直角三角形 59">
              <a:extLst>
                <a:ext uri="{FF2B5EF4-FFF2-40B4-BE49-F238E27FC236}">
                  <a16:creationId xmlns:a16="http://schemas.microsoft.com/office/drawing/2014/main" id="{B1442DE8-B2CC-4627-8560-C31EC4AD0252}"/>
                </a:ext>
              </a:extLst>
            </p:cNvPr>
            <p:cNvSpPr/>
            <p:nvPr/>
          </p:nvSpPr>
          <p:spPr>
            <a:xfrm rot="10800000">
              <a:off x="6556540" y="2492896"/>
              <a:ext cx="1831884" cy="1831884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1" name="直角三角形 60">
              <a:extLst>
                <a:ext uri="{FF2B5EF4-FFF2-40B4-BE49-F238E27FC236}">
                  <a16:creationId xmlns:a16="http://schemas.microsoft.com/office/drawing/2014/main" id="{77E8965C-9AA0-4DF2-B76B-80ADE0BA0DE5}"/>
                </a:ext>
              </a:extLst>
            </p:cNvPr>
            <p:cNvSpPr/>
            <p:nvPr/>
          </p:nvSpPr>
          <p:spPr>
            <a:xfrm rot="10800000" flipH="1">
              <a:off x="4572000" y="2492896"/>
              <a:ext cx="1831884" cy="1831884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E06503F6-33C7-4784-AE09-0A1B9B19D25C}"/>
                </a:ext>
              </a:extLst>
            </p:cNvPr>
            <p:cNvSpPr/>
            <p:nvPr/>
          </p:nvSpPr>
          <p:spPr>
            <a:xfrm>
              <a:off x="6556540" y="584684"/>
              <a:ext cx="1831884" cy="190821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897168B1-9D10-4FE6-A198-649EEE75CE67}"/>
                </a:ext>
              </a:extLst>
            </p:cNvPr>
            <p:cNvSpPr/>
            <p:nvPr/>
          </p:nvSpPr>
          <p:spPr>
            <a:xfrm>
              <a:off x="4572000" y="584684"/>
              <a:ext cx="1831884" cy="183188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395FBD66-09D0-4946-96B8-37AC1A0A63D6}"/>
              </a:ext>
            </a:extLst>
          </p:cNvPr>
          <p:cNvCxnSpPr>
            <a:cxnSpLocks/>
            <a:stCxn id="2" idx="7"/>
            <a:endCxn id="3" idx="3"/>
          </p:cNvCxnSpPr>
          <p:nvPr/>
        </p:nvCxnSpPr>
        <p:spPr>
          <a:xfrm flipV="1">
            <a:off x="2348488" y="2153820"/>
            <a:ext cx="1134656" cy="11346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A55B5488-EFEF-4BC6-A7FF-535E219FB3C0}"/>
              </a:ext>
            </a:extLst>
          </p:cNvPr>
          <p:cNvCxnSpPr>
            <a:cxnSpLocks/>
            <a:stCxn id="48" idx="3"/>
            <a:endCxn id="15" idx="7"/>
          </p:cNvCxnSpPr>
          <p:nvPr/>
        </p:nvCxnSpPr>
        <p:spPr>
          <a:xfrm flipH="1">
            <a:off x="3788648" y="3581752"/>
            <a:ext cx="1134656" cy="1146884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0ABC8EB5-928C-468A-89D8-50D1D269A49A}"/>
              </a:ext>
            </a:extLst>
          </p:cNvPr>
          <p:cNvCxnSpPr>
            <a:cxnSpLocks/>
            <a:stCxn id="2" idx="5"/>
            <a:endCxn id="15" idx="1"/>
          </p:cNvCxnSpPr>
          <p:nvPr/>
        </p:nvCxnSpPr>
        <p:spPr>
          <a:xfrm>
            <a:off x="2348488" y="3593980"/>
            <a:ext cx="1134656" cy="11346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6D6F7AF2-5EF1-4455-BC90-57F7B18F3F9A}"/>
              </a:ext>
            </a:extLst>
          </p:cNvPr>
          <p:cNvSpPr txBox="1"/>
          <p:nvPr/>
        </p:nvSpPr>
        <p:spPr>
          <a:xfrm>
            <a:off x="2123728" y="4653136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feature_B</a:t>
            </a:r>
          </a:p>
        </p:txBody>
      </p: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1041A1BC-AFF4-4B44-8DE9-1C7233ADCDB1}"/>
              </a:ext>
            </a:extLst>
          </p:cNvPr>
          <p:cNvCxnSpPr>
            <a:cxnSpLocks/>
            <a:stCxn id="4" idx="2"/>
            <a:endCxn id="3" idx="6"/>
          </p:cNvCxnSpPr>
          <p:nvPr/>
        </p:nvCxnSpPr>
        <p:spPr>
          <a:xfrm flipH="1">
            <a:off x="3851920" y="1988840"/>
            <a:ext cx="2448272" cy="12228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A1DA4970-F4CD-4406-9CE4-AD01D6AC4AFC}"/>
              </a:ext>
            </a:extLst>
          </p:cNvPr>
          <p:cNvCxnSpPr>
            <a:cxnSpLocks/>
            <a:stCxn id="48" idx="6"/>
            <a:endCxn id="49" idx="2"/>
          </p:cNvCxnSpPr>
          <p:nvPr/>
        </p:nvCxnSpPr>
        <p:spPr>
          <a:xfrm>
            <a:off x="5292080" y="3429000"/>
            <a:ext cx="244827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80728963-4B5E-45F8-8022-BB59A06ACFBA}"/>
              </a:ext>
            </a:extLst>
          </p:cNvPr>
          <p:cNvCxnSpPr>
            <a:cxnSpLocks/>
            <a:stCxn id="4" idx="5"/>
            <a:endCxn id="49" idx="1"/>
          </p:cNvCxnSpPr>
          <p:nvPr/>
        </p:nvCxnSpPr>
        <p:spPr>
          <a:xfrm>
            <a:off x="6668968" y="2141592"/>
            <a:ext cx="1134656" cy="1134656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95DEC338-E2C6-40A1-B2B2-BEAA73A6D011}"/>
              </a:ext>
            </a:extLst>
          </p:cNvPr>
          <p:cNvSpPr txBox="1"/>
          <p:nvPr/>
        </p:nvSpPr>
        <p:spPr>
          <a:xfrm>
            <a:off x="2771800" y="33265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機能</a:t>
            </a:r>
            <a:r>
              <a:rPr lang="en-US" altLang="ja-JP"/>
              <a:t>A1</a:t>
            </a:r>
            <a:r>
              <a:rPr lang="ja-JP" altLang="en-US"/>
              <a:t>を実装</a:t>
            </a:r>
            <a:endParaRPr lang="en-US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E27FDE14-C543-4602-A165-AEF273F78EB2}"/>
              </a:ext>
            </a:extLst>
          </p:cNvPr>
          <p:cNvSpPr txBox="1"/>
          <p:nvPr/>
        </p:nvSpPr>
        <p:spPr>
          <a:xfrm>
            <a:off x="5759355" y="33265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機能</a:t>
            </a:r>
            <a:r>
              <a:rPr lang="en-US" altLang="ja-JP"/>
              <a:t>A2</a:t>
            </a:r>
            <a:r>
              <a:rPr lang="ja-JP" altLang="en-US"/>
              <a:t>を実装</a:t>
            </a:r>
            <a:endParaRPr lang="en-US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8F437135-EE78-4C0D-8874-6F5F0E7A121B}"/>
              </a:ext>
            </a:extLst>
          </p:cNvPr>
          <p:cNvSpPr txBox="1"/>
          <p:nvPr/>
        </p:nvSpPr>
        <p:spPr>
          <a:xfrm>
            <a:off x="2915816" y="6165304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機能</a:t>
            </a:r>
            <a:r>
              <a:rPr lang="en-US" altLang="ja-JP"/>
              <a:t>B</a:t>
            </a:r>
            <a:r>
              <a:rPr lang="ja-JP" altLang="en-US"/>
              <a:t>を実装</a:t>
            </a:r>
            <a:endParaRPr lang="en-US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30CEC365-915D-467E-A7BD-DCCF1D5E8E6C}"/>
              </a:ext>
            </a:extLst>
          </p:cNvPr>
          <p:cNvSpPr txBox="1"/>
          <p:nvPr/>
        </p:nvSpPr>
        <p:spPr>
          <a:xfrm>
            <a:off x="4644008" y="3933056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main</a:t>
            </a:r>
            <a:r>
              <a:rPr lang="ja-JP" altLang="en-US"/>
              <a:t>にマージ</a:t>
            </a:r>
            <a:endParaRPr lang="en-US"/>
          </a:p>
        </p:txBody>
      </p: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186A2495-9EA6-49A4-BB59-45A74A9A1C7F}"/>
              </a:ext>
            </a:extLst>
          </p:cNvPr>
          <p:cNvCxnSpPr>
            <a:cxnSpLocks/>
            <a:stCxn id="2" idx="6"/>
            <a:endCxn id="48" idx="2"/>
          </p:cNvCxnSpPr>
          <p:nvPr/>
        </p:nvCxnSpPr>
        <p:spPr>
          <a:xfrm flipV="1">
            <a:off x="2411760" y="3429000"/>
            <a:ext cx="2448272" cy="12228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60A7D84A-250E-4E64-B56B-DB99DEDB4CEC}"/>
              </a:ext>
            </a:extLst>
          </p:cNvPr>
          <p:cNvSpPr txBox="1"/>
          <p:nvPr/>
        </p:nvSpPr>
        <p:spPr>
          <a:xfrm>
            <a:off x="7128351" y="1556792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main</a:t>
            </a:r>
            <a:r>
              <a:rPr lang="ja-JP" altLang="en-US"/>
              <a:t>にマージ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69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3FB111A7-38EF-43D5-8A94-4C591047ACEC}"/>
              </a:ext>
            </a:extLst>
          </p:cNvPr>
          <p:cNvSpPr/>
          <p:nvPr/>
        </p:nvSpPr>
        <p:spPr>
          <a:xfrm>
            <a:off x="740651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DA7A6754-5B82-4114-99E7-A28DBFD13B69}"/>
              </a:ext>
            </a:extLst>
          </p:cNvPr>
          <p:cNvSpPr/>
          <p:nvPr/>
        </p:nvSpPr>
        <p:spPr>
          <a:xfrm>
            <a:off x="2180811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4">
            <a:extLst>
              <a:ext uri="{FF2B5EF4-FFF2-40B4-BE49-F238E27FC236}">
                <a16:creationId xmlns:a16="http://schemas.microsoft.com/office/drawing/2014/main" id="{8ADE21BB-0C8E-4CEA-AAC0-86A4FC648664}"/>
              </a:ext>
            </a:extLst>
          </p:cNvPr>
          <p:cNvSpPr/>
          <p:nvPr/>
        </p:nvSpPr>
        <p:spPr>
          <a:xfrm>
            <a:off x="3620971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E6F11ECE-1F3C-4DE2-9F01-AFB6FA9B6B62}"/>
              </a:ext>
            </a:extLst>
          </p:cNvPr>
          <p:cNvSpPr/>
          <p:nvPr/>
        </p:nvSpPr>
        <p:spPr>
          <a:xfrm>
            <a:off x="5061131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FDCD0125-2ECD-4E8A-A9D7-6164B8DC57EC}"/>
              </a:ext>
            </a:extLst>
          </p:cNvPr>
          <p:cNvGrpSpPr/>
          <p:nvPr/>
        </p:nvGrpSpPr>
        <p:grpSpPr>
          <a:xfrm>
            <a:off x="596635" y="1835335"/>
            <a:ext cx="701102" cy="502677"/>
            <a:chOff x="3131840" y="2996953"/>
            <a:chExt cx="3600400" cy="2581419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2003D1F5-06D1-4993-9980-05927FB83724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" name="直角三角形 7">
              <a:extLst>
                <a:ext uri="{FF2B5EF4-FFF2-40B4-BE49-F238E27FC236}">
                  <a16:creationId xmlns:a16="http://schemas.microsoft.com/office/drawing/2014/main" id="{C24682C4-5E58-4C0F-8B99-6887D250C412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" name="直角三角形 8">
              <a:extLst>
                <a:ext uri="{FF2B5EF4-FFF2-40B4-BE49-F238E27FC236}">
                  <a16:creationId xmlns:a16="http://schemas.microsoft.com/office/drawing/2014/main" id="{A7CA215A-501F-464F-B55A-68A24062397D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2EC5C01-C2A5-4E80-88A1-E6B19AC95D09}"/>
              </a:ext>
            </a:extLst>
          </p:cNvPr>
          <p:cNvGrpSpPr/>
          <p:nvPr/>
        </p:nvGrpSpPr>
        <p:grpSpPr>
          <a:xfrm>
            <a:off x="2036795" y="1835335"/>
            <a:ext cx="701102" cy="502677"/>
            <a:chOff x="3131840" y="2996953"/>
            <a:chExt cx="3600400" cy="2581419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AF17B6D4-AD3E-46EF-8299-E979F97C0898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6" name="直角三角形 15">
              <a:extLst>
                <a:ext uri="{FF2B5EF4-FFF2-40B4-BE49-F238E27FC236}">
                  <a16:creationId xmlns:a16="http://schemas.microsoft.com/office/drawing/2014/main" id="{BD7684A1-A465-4D53-89C5-D7EA2AFFEECD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7" name="直角三角形 16">
              <a:extLst>
                <a:ext uri="{FF2B5EF4-FFF2-40B4-BE49-F238E27FC236}">
                  <a16:creationId xmlns:a16="http://schemas.microsoft.com/office/drawing/2014/main" id="{0764DA2C-004F-479C-A232-BE920A32FEEA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B85D2ECB-3327-4C40-A58E-06517C915983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AE792010-5F5E-4563-8D26-E81B452A2C28}"/>
              </a:ext>
            </a:extLst>
          </p:cNvPr>
          <p:cNvGrpSpPr/>
          <p:nvPr/>
        </p:nvGrpSpPr>
        <p:grpSpPr>
          <a:xfrm>
            <a:off x="3476955" y="1835335"/>
            <a:ext cx="701102" cy="502677"/>
            <a:chOff x="3131840" y="2996953"/>
            <a:chExt cx="3600400" cy="2581419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14942A6F-CAF7-4631-B552-7ABB95DE0D62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4" name="直角三角形 23">
              <a:extLst>
                <a:ext uri="{FF2B5EF4-FFF2-40B4-BE49-F238E27FC236}">
                  <a16:creationId xmlns:a16="http://schemas.microsoft.com/office/drawing/2014/main" id="{64ACAAA5-9C5D-4C40-BFAC-0389DEDF73C5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5" name="直角三角形 24">
              <a:extLst>
                <a:ext uri="{FF2B5EF4-FFF2-40B4-BE49-F238E27FC236}">
                  <a16:creationId xmlns:a16="http://schemas.microsoft.com/office/drawing/2014/main" id="{CDB022F9-FF82-4BA7-9815-CCF80895F20E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6" name="直角三角形 25">
              <a:extLst>
                <a:ext uri="{FF2B5EF4-FFF2-40B4-BE49-F238E27FC236}">
                  <a16:creationId xmlns:a16="http://schemas.microsoft.com/office/drawing/2014/main" id="{8E8B7C39-8E47-41F2-880F-89B40EC68068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7" name="直角三角形 26">
              <a:extLst>
                <a:ext uri="{FF2B5EF4-FFF2-40B4-BE49-F238E27FC236}">
                  <a16:creationId xmlns:a16="http://schemas.microsoft.com/office/drawing/2014/main" id="{2D840CF4-E2B1-4DE6-BDDB-EE2F831BB7CE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39206D51-8AF8-4C99-8E68-A405720596E3}"/>
              </a:ext>
            </a:extLst>
          </p:cNvPr>
          <p:cNvGrpSpPr/>
          <p:nvPr/>
        </p:nvGrpSpPr>
        <p:grpSpPr>
          <a:xfrm>
            <a:off x="4917115" y="1484784"/>
            <a:ext cx="701102" cy="853228"/>
            <a:chOff x="3131839" y="1196752"/>
            <a:chExt cx="3600401" cy="4381620"/>
          </a:xfrm>
        </p:grpSpPr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33F0A086-41E2-4E65-B8F5-11FD3DE7A5CB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2" name="直角三角形 31">
              <a:extLst>
                <a:ext uri="{FF2B5EF4-FFF2-40B4-BE49-F238E27FC236}">
                  <a16:creationId xmlns:a16="http://schemas.microsoft.com/office/drawing/2014/main" id="{F2711226-B616-48F5-AE74-A5D7B1079CB4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3" name="直角三角形 32">
              <a:extLst>
                <a:ext uri="{FF2B5EF4-FFF2-40B4-BE49-F238E27FC236}">
                  <a16:creationId xmlns:a16="http://schemas.microsoft.com/office/drawing/2014/main" id="{79269B68-DB41-44E1-AF60-4C670215B772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4" name="直角三角形 33">
              <a:extLst>
                <a:ext uri="{FF2B5EF4-FFF2-40B4-BE49-F238E27FC236}">
                  <a16:creationId xmlns:a16="http://schemas.microsoft.com/office/drawing/2014/main" id="{9EEBD572-71BD-4457-9971-CC0D04F0E7F6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5" name="直角三角形 34">
              <a:extLst>
                <a:ext uri="{FF2B5EF4-FFF2-40B4-BE49-F238E27FC236}">
                  <a16:creationId xmlns:a16="http://schemas.microsoft.com/office/drawing/2014/main" id="{2E66366C-0A3A-40C1-878A-5BD4EA008D90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9697F1B3-898F-4739-B1A1-2CCAFD0AC90A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38" name="楕円 37">
            <a:extLst>
              <a:ext uri="{FF2B5EF4-FFF2-40B4-BE49-F238E27FC236}">
                <a16:creationId xmlns:a16="http://schemas.microsoft.com/office/drawing/2014/main" id="{D426163D-5C86-4CE5-96D0-452821DFE246}"/>
              </a:ext>
            </a:extLst>
          </p:cNvPr>
          <p:cNvSpPr/>
          <p:nvPr/>
        </p:nvSpPr>
        <p:spPr>
          <a:xfrm>
            <a:off x="6501291" y="24928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5A7FB52E-DA26-468D-9AA8-63B75984E868}"/>
              </a:ext>
            </a:extLst>
          </p:cNvPr>
          <p:cNvGrpSpPr/>
          <p:nvPr/>
        </p:nvGrpSpPr>
        <p:grpSpPr>
          <a:xfrm>
            <a:off x="6357275" y="1484784"/>
            <a:ext cx="701102" cy="853228"/>
            <a:chOff x="3131839" y="1196752"/>
            <a:chExt cx="3600401" cy="4381620"/>
          </a:xfrm>
        </p:grpSpPr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EE6A5201-C334-4129-A51D-8FB7D91E5FDE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2" name="直角三角形 41">
              <a:extLst>
                <a:ext uri="{FF2B5EF4-FFF2-40B4-BE49-F238E27FC236}">
                  <a16:creationId xmlns:a16="http://schemas.microsoft.com/office/drawing/2014/main" id="{5316235A-7F1A-44EE-B95F-9C25DEF1658C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3" name="直角三角形 42">
              <a:extLst>
                <a:ext uri="{FF2B5EF4-FFF2-40B4-BE49-F238E27FC236}">
                  <a16:creationId xmlns:a16="http://schemas.microsoft.com/office/drawing/2014/main" id="{4AF7B054-9BD8-4277-B3D8-445825F34C6F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4" name="直角三角形 43">
              <a:extLst>
                <a:ext uri="{FF2B5EF4-FFF2-40B4-BE49-F238E27FC236}">
                  <a16:creationId xmlns:a16="http://schemas.microsoft.com/office/drawing/2014/main" id="{0A521781-5A66-4FDD-B7F5-E01CD23C0D0D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5" name="直角三角形 44">
              <a:extLst>
                <a:ext uri="{FF2B5EF4-FFF2-40B4-BE49-F238E27FC236}">
                  <a16:creationId xmlns:a16="http://schemas.microsoft.com/office/drawing/2014/main" id="{6805EC99-7941-4A0E-97F0-8382E5E9974A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391A0EC2-F9A7-4F02-B9C6-A599A91DCA94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BA7BCAA2-6F91-451B-A5DE-0F21A0621D23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BF19C373-4B4E-4FED-885A-888D8718F809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1172699" y="270892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70757432-CDD2-4E6A-BF77-B35837A1F572}"/>
              </a:ext>
            </a:extLst>
          </p:cNvPr>
          <p:cNvCxnSpPr>
            <a:cxnSpLocks/>
          </p:cNvCxnSpPr>
          <p:nvPr/>
        </p:nvCxnSpPr>
        <p:spPr>
          <a:xfrm>
            <a:off x="2612859" y="270892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970152D1-F3F1-4D39-899E-88C265257086}"/>
              </a:ext>
            </a:extLst>
          </p:cNvPr>
          <p:cNvCxnSpPr>
            <a:cxnSpLocks/>
          </p:cNvCxnSpPr>
          <p:nvPr/>
        </p:nvCxnSpPr>
        <p:spPr>
          <a:xfrm>
            <a:off x="4053019" y="270892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044F63DE-D587-4EB1-A24D-0958D875FE7D}"/>
              </a:ext>
            </a:extLst>
          </p:cNvPr>
          <p:cNvCxnSpPr>
            <a:cxnSpLocks/>
          </p:cNvCxnSpPr>
          <p:nvPr/>
        </p:nvCxnSpPr>
        <p:spPr>
          <a:xfrm>
            <a:off x="5493179" y="270892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FF49949-79DC-4ED6-8EB4-FAD61C27AEE6}"/>
              </a:ext>
            </a:extLst>
          </p:cNvPr>
          <p:cNvSpPr txBox="1"/>
          <p:nvPr/>
        </p:nvSpPr>
        <p:spPr>
          <a:xfrm>
            <a:off x="1748763" y="692696"/>
            <a:ext cx="1202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機能</a:t>
            </a:r>
            <a:r>
              <a:rPr lang="en-US" altLang="ja-JP" sz="1400"/>
              <a:t>A</a:t>
            </a:r>
            <a:r>
              <a:rPr lang="ja-JP" altLang="en-US" sz="1400"/>
              <a:t>を途中</a:t>
            </a:r>
            <a:endParaRPr lang="en-US" altLang="ja-JP" sz="1400"/>
          </a:p>
          <a:p>
            <a:r>
              <a:rPr lang="ja-JP" altLang="en-US" sz="1400"/>
              <a:t>まで開発</a:t>
            </a:r>
            <a:endParaRPr lang="en-US" sz="140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C2B0F74-5794-4013-A7C6-BFC247BFD4E8}"/>
              </a:ext>
            </a:extLst>
          </p:cNvPr>
          <p:cNvSpPr txBox="1"/>
          <p:nvPr/>
        </p:nvSpPr>
        <p:spPr>
          <a:xfrm>
            <a:off x="3188923" y="692696"/>
            <a:ext cx="1202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機能</a:t>
            </a:r>
            <a:r>
              <a:rPr lang="en-US" altLang="ja-JP" sz="1400"/>
              <a:t>B</a:t>
            </a:r>
            <a:r>
              <a:rPr lang="ja-JP" altLang="en-US" sz="1400"/>
              <a:t>を途中</a:t>
            </a:r>
            <a:endParaRPr lang="en-US" altLang="ja-JP" sz="1400"/>
          </a:p>
          <a:p>
            <a:r>
              <a:rPr lang="ja-JP" altLang="en-US" sz="1400"/>
              <a:t>まで開発</a:t>
            </a:r>
            <a:endParaRPr lang="en-US" sz="140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5F6309FF-4CB3-485A-8743-FE7EC26A514F}"/>
              </a:ext>
            </a:extLst>
          </p:cNvPr>
          <p:cNvSpPr txBox="1"/>
          <p:nvPr/>
        </p:nvSpPr>
        <p:spPr>
          <a:xfrm>
            <a:off x="4629083" y="692696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機能</a:t>
            </a:r>
            <a:r>
              <a:rPr lang="en-US" altLang="ja-JP" sz="1400"/>
              <a:t>A</a:t>
            </a:r>
            <a:r>
              <a:rPr lang="ja-JP" altLang="en-US" sz="1400"/>
              <a:t>完成</a:t>
            </a:r>
            <a:endParaRPr lang="en-US" sz="140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47157289-6E74-45FA-B8B8-F118FC893D55}"/>
              </a:ext>
            </a:extLst>
          </p:cNvPr>
          <p:cNvSpPr txBox="1"/>
          <p:nvPr/>
        </p:nvSpPr>
        <p:spPr>
          <a:xfrm>
            <a:off x="6069243" y="692696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機能</a:t>
            </a:r>
            <a:r>
              <a:rPr lang="en-US" altLang="ja-JP" sz="1400"/>
              <a:t>B</a:t>
            </a:r>
            <a:r>
              <a:rPr lang="ja-JP" altLang="en-US" sz="1400"/>
              <a:t>完成</a:t>
            </a:r>
            <a:endParaRPr lang="en-US" sz="140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E362669-1999-42D1-A3A4-3FA7F3BD83A6}"/>
              </a:ext>
            </a:extLst>
          </p:cNvPr>
          <p:cNvSpPr txBox="1"/>
          <p:nvPr/>
        </p:nvSpPr>
        <p:spPr>
          <a:xfrm>
            <a:off x="7236296" y="299695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ここでバグ発覚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60" name="コネクタ: カギ線 59">
            <a:extLst>
              <a:ext uri="{FF2B5EF4-FFF2-40B4-BE49-F238E27FC236}">
                <a16:creationId xmlns:a16="http://schemas.microsoft.com/office/drawing/2014/main" id="{FFD84907-0993-4705-8BFA-702CB2F59E4F}"/>
              </a:ext>
            </a:extLst>
          </p:cNvPr>
          <p:cNvCxnSpPr>
            <a:stCxn id="58" idx="1"/>
            <a:endCxn id="38" idx="4"/>
          </p:cNvCxnSpPr>
          <p:nvPr/>
        </p:nvCxnSpPr>
        <p:spPr>
          <a:xfrm rot="10800000">
            <a:off x="6717316" y="2924944"/>
            <a:ext cx="518981" cy="25667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右中かっこ 60">
            <a:extLst>
              <a:ext uri="{FF2B5EF4-FFF2-40B4-BE49-F238E27FC236}">
                <a16:creationId xmlns:a16="http://schemas.microsoft.com/office/drawing/2014/main" id="{76D100C8-EAB3-41C8-BC10-32D225A69102}"/>
              </a:ext>
            </a:extLst>
          </p:cNvPr>
          <p:cNvSpPr/>
          <p:nvPr/>
        </p:nvSpPr>
        <p:spPr>
          <a:xfrm rot="5400000">
            <a:off x="3635896" y="1484784"/>
            <a:ext cx="360040" cy="3384376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F753852E-1C8D-4220-B1CF-E67360E1D274}"/>
              </a:ext>
            </a:extLst>
          </p:cNvPr>
          <p:cNvSpPr txBox="1"/>
          <p:nvPr/>
        </p:nvSpPr>
        <p:spPr>
          <a:xfrm>
            <a:off x="2555776" y="357301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歴史が全て中途半端な状態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056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A41AE99-B80D-45C1-9A44-51CE391E4F1F}"/>
              </a:ext>
            </a:extLst>
          </p:cNvPr>
          <p:cNvGrpSpPr/>
          <p:nvPr/>
        </p:nvGrpSpPr>
        <p:grpSpPr>
          <a:xfrm>
            <a:off x="2267744" y="4653136"/>
            <a:ext cx="701102" cy="502677"/>
            <a:chOff x="3131840" y="2996953"/>
            <a:chExt cx="3600400" cy="2581419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34DC8656-39DF-4CB7-BFE7-02F2A7E27F23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" name="直角三角形 3">
              <a:extLst>
                <a:ext uri="{FF2B5EF4-FFF2-40B4-BE49-F238E27FC236}">
                  <a16:creationId xmlns:a16="http://schemas.microsoft.com/office/drawing/2014/main" id="{97ED52C8-1E40-4143-9B59-657698ACED45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8FA498F9-BCDA-4FD2-81AB-63F98BCF0735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8E214DFB-5BC0-4B0C-B269-B3588AA027A5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7" name="楕円 4">
            <a:extLst>
              <a:ext uri="{FF2B5EF4-FFF2-40B4-BE49-F238E27FC236}">
                <a16:creationId xmlns:a16="http://schemas.microsoft.com/office/drawing/2014/main" id="{A1B348A9-126A-40A3-82F9-9B779EC53688}"/>
              </a:ext>
            </a:extLst>
          </p:cNvPr>
          <p:cNvSpPr/>
          <p:nvPr/>
        </p:nvSpPr>
        <p:spPr>
          <a:xfrm>
            <a:off x="1028683" y="306896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4">
            <a:extLst>
              <a:ext uri="{FF2B5EF4-FFF2-40B4-BE49-F238E27FC236}">
                <a16:creationId xmlns:a16="http://schemas.microsoft.com/office/drawing/2014/main" id="{A73C337A-14A6-4276-AB04-6896D8D34D34}"/>
              </a:ext>
            </a:extLst>
          </p:cNvPr>
          <p:cNvSpPr/>
          <p:nvPr/>
        </p:nvSpPr>
        <p:spPr>
          <a:xfrm>
            <a:off x="2483768" y="21939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4">
            <a:extLst>
              <a:ext uri="{FF2B5EF4-FFF2-40B4-BE49-F238E27FC236}">
                <a16:creationId xmlns:a16="http://schemas.microsoft.com/office/drawing/2014/main" id="{E116471E-9B1A-4644-8943-9C283F2065A0}"/>
              </a:ext>
            </a:extLst>
          </p:cNvPr>
          <p:cNvSpPr/>
          <p:nvPr/>
        </p:nvSpPr>
        <p:spPr>
          <a:xfrm>
            <a:off x="3923928" y="21939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4">
            <a:extLst>
              <a:ext uri="{FF2B5EF4-FFF2-40B4-BE49-F238E27FC236}">
                <a16:creationId xmlns:a16="http://schemas.microsoft.com/office/drawing/2014/main" id="{3FE086B4-5714-4294-932B-63A35A87D774}"/>
              </a:ext>
            </a:extLst>
          </p:cNvPr>
          <p:cNvSpPr/>
          <p:nvPr/>
        </p:nvSpPr>
        <p:spPr>
          <a:xfrm>
            <a:off x="2483768" y="392218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4">
            <a:extLst>
              <a:ext uri="{FF2B5EF4-FFF2-40B4-BE49-F238E27FC236}">
                <a16:creationId xmlns:a16="http://schemas.microsoft.com/office/drawing/2014/main" id="{C21C039E-AE27-4239-9838-8C33846410CB}"/>
              </a:ext>
            </a:extLst>
          </p:cNvPr>
          <p:cNvSpPr/>
          <p:nvPr/>
        </p:nvSpPr>
        <p:spPr>
          <a:xfrm>
            <a:off x="4644008" y="392218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4">
            <a:extLst>
              <a:ext uri="{FF2B5EF4-FFF2-40B4-BE49-F238E27FC236}">
                <a16:creationId xmlns:a16="http://schemas.microsoft.com/office/drawing/2014/main" id="{15BFF84C-0B21-49EC-8A0E-1281B59F0DC6}"/>
              </a:ext>
            </a:extLst>
          </p:cNvPr>
          <p:cNvSpPr/>
          <p:nvPr/>
        </p:nvSpPr>
        <p:spPr>
          <a:xfrm>
            <a:off x="5364088" y="306896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347F8706-147B-4E4A-B800-7E18D15EFF55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1397459" y="2562772"/>
            <a:ext cx="1149581" cy="56946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FE7810FD-EDB5-4924-8754-08927762A190}"/>
              </a:ext>
            </a:extLst>
          </p:cNvPr>
          <p:cNvCxnSpPr>
            <a:cxnSpLocks/>
            <a:stCxn id="9" idx="2"/>
            <a:endCxn id="8" idx="6"/>
          </p:cNvCxnSpPr>
          <p:nvPr/>
        </p:nvCxnSpPr>
        <p:spPr>
          <a:xfrm flipH="1">
            <a:off x="2915816" y="241002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B4E92F4-A9D1-49B8-9945-6F36FBF4A35C}"/>
              </a:ext>
            </a:extLst>
          </p:cNvPr>
          <p:cNvCxnSpPr>
            <a:cxnSpLocks/>
            <a:stCxn id="9" idx="6"/>
            <a:endCxn id="12" idx="1"/>
          </p:cNvCxnSpPr>
          <p:nvPr/>
        </p:nvCxnSpPr>
        <p:spPr>
          <a:xfrm>
            <a:off x="4355976" y="2410020"/>
            <a:ext cx="1071384" cy="722212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楕円 4">
            <a:extLst>
              <a:ext uri="{FF2B5EF4-FFF2-40B4-BE49-F238E27FC236}">
                <a16:creationId xmlns:a16="http://schemas.microsoft.com/office/drawing/2014/main" id="{A094DBB8-E162-4D2E-9EC3-C95A356E964C}"/>
              </a:ext>
            </a:extLst>
          </p:cNvPr>
          <p:cNvSpPr/>
          <p:nvPr/>
        </p:nvSpPr>
        <p:spPr>
          <a:xfrm>
            <a:off x="6804248" y="3068960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BF7B8CB6-7373-40E0-8C1F-B7AC6E17BB10}"/>
              </a:ext>
            </a:extLst>
          </p:cNvPr>
          <p:cNvCxnSpPr>
            <a:cxnSpLocks/>
          </p:cNvCxnSpPr>
          <p:nvPr/>
        </p:nvCxnSpPr>
        <p:spPr>
          <a:xfrm>
            <a:off x="1451995" y="3276248"/>
            <a:ext cx="3903357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54F81D6-E4FB-48C8-9844-429254D9DC88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1397459" y="3437736"/>
            <a:ext cx="1149581" cy="547724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650B7E10-4CDD-45F0-92D5-F6253B4A2B1F}"/>
              </a:ext>
            </a:extLst>
          </p:cNvPr>
          <p:cNvCxnSpPr>
            <a:cxnSpLocks/>
            <a:stCxn id="11" idx="2"/>
            <a:endCxn id="10" idx="6"/>
          </p:cNvCxnSpPr>
          <p:nvPr/>
        </p:nvCxnSpPr>
        <p:spPr>
          <a:xfrm flipH="1">
            <a:off x="2915816" y="4138212"/>
            <a:ext cx="172819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7A8D7C8A-8D3B-491D-AAED-53AE758841DB}"/>
              </a:ext>
            </a:extLst>
          </p:cNvPr>
          <p:cNvCxnSpPr>
            <a:cxnSpLocks/>
            <a:stCxn id="16" idx="3"/>
            <a:endCxn id="11" idx="7"/>
          </p:cNvCxnSpPr>
          <p:nvPr/>
        </p:nvCxnSpPr>
        <p:spPr>
          <a:xfrm flipH="1">
            <a:off x="5012784" y="3437736"/>
            <a:ext cx="1854736" cy="547724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DDBFD194-0C5D-4710-9DFC-6E3CE9DB2762}"/>
              </a:ext>
            </a:extLst>
          </p:cNvPr>
          <p:cNvCxnSpPr>
            <a:cxnSpLocks/>
            <a:stCxn id="16" idx="2"/>
            <a:endCxn id="12" idx="6"/>
          </p:cNvCxnSpPr>
          <p:nvPr/>
        </p:nvCxnSpPr>
        <p:spPr>
          <a:xfrm flipH="1">
            <a:off x="5796136" y="3284984"/>
            <a:ext cx="100811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320527C-C35B-4648-B706-0860F43C43B1}"/>
              </a:ext>
            </a:extLst>
          </p:cNvPr>
          <p:cNvSpPr txBox="1"/>
          <p:nvPr/>
        </p:nvSpPr>
        <p:spPr>
          <a:xfrm>
            <a:off x="107504" y="3068960"/>
            <a:ext cx="1008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main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7D5DE8C-C298-42DF-AB52-3CD38B16327E}"/>
              </a:ext>
            </a:extLst>
          </p:cNvPr>
          <p:cNvSpPr txBox="1"/>
          <p:nvPr/>
        </p:nvSpPr>
        <p:spPr>
          <a:xfrm>
            <a:off x="1187624" y="2193996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feature_A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B8C3D34-DDC7-416A-8272-0FEDCD6A0172}"/>
              </a:ext>
            </a:extLst>
          </p:cNvPr>
          <p:cNvSpPr txBox="1"/>
          <p:nvPr/>
        </p:nvSpPr>
        <p:spPr>
          <a:xfrm>
            <a:off x="1187624" y="3922188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feature_B</a:t>
            </a:r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0D3BC355-B1E6-4693-A575-D8DE83F4163B}"/>
              </a:ext>
            </a:extLst>
          </p:cNvPr>
          <p:cNvGrpSpPr/>
          <p:nvPr/>
        </p:nvGrpSpPr>
        <p:grpSpPr>
          <a:xfrm>
            <a:off x="611560" y="2483407"/>
            <a:ext cx="701102" cy="502677"/>
            <a:chOff x="3131840" y="2996953"/>
            <a:chExt cx="3600400" cy="2581419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3FAEBC7A-4341-4BC0-BD23-AA7833B28846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7" name="直角三角形 26">
              <a:extLst>
                <a:ext uri="{FF2B5EF4-FFF2-40B4-BE49-F238E27FC236}">
                  <a16:creationId xmlns:a16="http://schemas.microsoft.com/office/drawing/2014/main" id="{BE25E46D-7222-417F-A72D-43D1433E6EC3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8" name="直角三角形 27">
              <a:extLst>
                <a:ext uri="{FF2B5EF4-FFF2-40B4-BE49-F238E27FC236}">
                  <a16:creationId xmlns:a16="http://schemas.microsoft.com/office/drawing/2014/main" id="{6585C1F5-F5C4-4616-AF38-E01B112BF4E1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097F96DB-0D67-43FD-A71B-9290A3A5DD8D}"/>
              </a:ext>
            </a:extLst>
          </p:cNvPr>
          <p:cNvGrpSpPr/>
          <p:nvPr/>
        </p:nvGrpSpPr>
        <p:grpSpPr>
          <a:xfrm>
            <a:off x="2339752" y="1608443"/>
            <a:ext cx="701102" cy="502677"/>
            <a:chOff x="3131840" y="2996953"/>
            <a:chExt cx="3600400" cy="2581419"/>
          </a:xfrm>
        </p:grpSpPr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5E696796-41A8-4B50-B554-E7FAE113E4E3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1" name="直角三角形 30">
              <a:extLst>
                <a:ext uri="{FF2B5EF4-FFF2-40B4-BE49-F238E27FC236}">
                  <a16:creationId xmlns:a16="http://schemas.microsoft.com/office/drawing/2014/main" id="{6821AE47-B657-46E4-B5CA-A48CDF16708F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2" name="直角三角形 31">
              <a:extLst>
                <a:ext uri="{FF2B5EF4-FFF2-40B4-BE49-F238E27FC236}">
                  <a16:creationId xmlns:a16="http://schemas.microsoft.com/office/drawing/2014/main" id="{A2137B90-BA18-4A75-980E-8150DF104218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3" name="直角三角形 32">
              <a:extLst>
                <a:ext uri="{FF2B5EF4-FFF2-40B4-BE49-F238E27FC236}">
                  <a16:creationId xmlns:a16="http://schemas.microsoft.com/office/drawing/2014/main" id="{07C0A5E4-CFB0-4435-8730-639DF141BB3B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E6892615-FD62-4D71-8E4B-3A81E6CBBED1}"/>
              </a:ext>
            </a:extLst>
          </p:cNvPr>
          <p:cNvGrpSpPr/>
          <p:nvPr/>
        </p:nvGrpSpPr>
        <p:grpSpPr>
          <a:xfrm>
            <a:off x="3851920" y="1257892"/>
            <a:ext cx="701102" cy="853228"/>
            <a:chOff x="3131839" y="1196752"/>
            <a:chExt cx="3600401" cy="4381620"/>
          </a:xfrm>
        </p:grpSpPr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1373627D-983D-4BD8-92C8-C3EBBF27DFE0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6" name="直角三角形 35">
              <a:extLst>
                <a:ext uri="{FF2B5EF4-FFF2-40B4-BE49-F238E27FC236}">
                  <a16:creationId xmlns:a16="http://schemas.microsoft.com/office/drawing/2014/main" id="{372A44A8-E4A8-45FB-B875-78A913F9E430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7" name="直角三角形 36">
              <a:extLst>
                <a:ext uri="{FF2B5EF4-FFF2-40B4-BE49-F238E27FC236}">
                  <a16:creationId xmlns:a16="http://schemas.microsoft.com/office/drawing/2014/main" id="{4B59FB83-D9A9-452C-AF13-0BA08A0DB4A6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8" name="直角三角形 37">
              <a:extLst>
                <a:ext uri="{FF2B5EF4-FFF2-40B4-BE49-F238E27FC236}">
                  <a16:creationId xmlns:a16="http://schemas.microsoft.com/office/drawing/2014/main" id="{DC7E3BD9-B9E7-4E5B-A5AF-E694FEA4C26C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E12C35A1-E7F4-498C-9BC2-303F1282018D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9629A6CF-29DD-423E-A2E2-0B0361E9A234}"/>
              </a:ext>
            </a:extLst>
          </p:cNvPr>
          <p:cNvGrpSpPr/>
          <p:nvPr/>
        </p:nvGrpSpPr>
        <p:grpSpPr>
          <a:xfrm>
            <a:off x="4572293" y="4489956"/>
            <a:ext cx="701102" cy="853228"/>
            <a:chOff x="3131840" y="1196753"/>
            <a:chExt cx="3600400" cy="4381619"/>
          </a:xfrm>
        </p:grpSpPr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8F1E711D-826A-4E46-A802-E99B0F7F2B3B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2" name="直角三角形 41">
              <a:extLst>
                <a:ext uri="{FF2B5EF4-FFF2-40B4-BE49-F238E27FC236}">
                  <a16:creationId xmlns:a16="http://schemas.microsoft.com/office/drawing/2014/main" id="{64117478-A79F-411D-BB9B-A732FD2056B8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3" name="直角三角形 42">
              <a:extLst>
                <a:ext uri="{FF2B5EF4-FFF2-40B4-BE49-F238E27FC236}">
                  <a16:creationId xmlns:a16="http://schemas.microsoft.com/office/drawing/2014/main" id="{15AE48B4-312D-4DD6-847B-91747A1BC873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4" name="直角三角形 43">
              <a:extLst>
                <a:ext uri="{FF2B5EF4-FFF2-40B4-BE49-F238E27FC236}">
                  <a16:creationId xmlns:a16="http://schemas.microsoft.com/office/drawing/2014/main" id="{3F5B7F1D-F36C-4914-8C01-647F47F78B21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2619FE19-11A9-42D1-81F7-F873C0E8CB6F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D8B9BBB5-9CFF-4CA4-B7F7-B5E197387266}"/>
              </a:ext>
            </a:extLst>
          </p:cNvPr>
          <p:cNvGrpSpPr/>
          <p:nvPr/>
        </p:nvGrpSpPr>
        <p:grpSpPr>
          <a:xfrm>
            <a:off x="5436096" y="2132856"/>
            <a:ext cx="701102" cy="853228"/>
            <a:chOff x="3131839" y="1196752"/>
            <a:chExt cx="3600401" cy="4381620"/>
          </a:xfrm>
        </p:grpSpPr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D57FCE11-F5C8-4CA2-8320-9B01AA9E4CD2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8" name="直角三角形 47">
              <a:extLst>
                <a:ext uri="{FF2B5EF4-FFF2-40B4-BE49-F238E27FC236}">
                  <a16:creationId xmlns:a16="http://schemas.microsoft.com/office/drawing/2014/main" id="{D292C6BF-3CEC-42AF-BCB4-E1692D918BF9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9" name="直角三角形 48">
              <a:extLst>
                <a:ext uri="{FF2B5EF4-FFF2-40B4-BE49-F238E27FC236}">
                  <a16:creationId xmlns:a16="http://schemas.microsoft.com/office/drawing/2014/main" id="{B1F34338-388E-4040-8C5B-7CFFDDA4F5BE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0" name="直角三角形 49">
              <a:extLst>
                <a:ext uri="{FF2B5EF4-FFF2-40B4-BE49-F238E27FC236}">
                  <a16:creationId xmlns:a16="http://schemas.microsoft.com/office/drawing/2014/main" id="{8C7C9290-46B1-4409-B62B-02FFC7FC82FE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FF542442-2CEB-4004-8329-2E702749F4F4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11547621-CF2B-48DA-9A2D-9C3E27479B0A}"/>
              </a:ext>
            </a:extLst>
          </p:cNvPr>
          <p:cNvGrpSpPr/>
          <p:nvPr/>
        </p:nvGrpSpPr>
        <p:grpSpPr>
          <a:xfrm>
            <a:off x="6660525" y="2060848"/>
            <a:ext cx="701102" cy="853228"/>
            <a:chOff x="3131839" y="1196752"/>
            <a:chExt cx="3600401" cy="4381620"/>
          </a:xfrm>
        </p:grpSpPr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94D38071-82E1-4CC9-8B06-98BCD812A7E7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4" name="直角三角形 53">
              <a:extLst>
                <a:ext uri="{FF2B5EF4-FFF2-40B4-BE49-F238E27FC236}">
                  <a16:creationId xmlns:a16="http://schemas.microsoft.com/office/drawing/2014/main" id="{468334C3-939D-4644-9CD8-078B18258DEB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5" name="直角三角形 54">
              <a:extLst>
                <a:ext uri="{FF2B5EF4-FFF2-40B4-BE49-F238E27FC236}">
                  <a16:creationId xmlns:a16="http://schemas.microsoft.com/office/drawing/2014/main" id="{661B7892-5A4E-4463-A539-792D982E37FC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6" name="直角三角形 55">
              <a:extLst>
                <a:ext uri="{FF2B5EF4-FFF2-40B4-BE49-F238E27FC236}">
                  <a16:creationId xmlns:a16="http://schemas.microsoft.com/office/drawing/2014/main" id="{B1A15983-713F-4C2B-A249-280E0EF4B858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7" name="直角三角形 56">
              <a:extLst>
                <a:ext uri="{FF2B5EF4-FFF2-40B4-BE49-F238E27FC236}">
                  <a16:creationId xmlns:a16="http://schemas.microsoft.com/office/drawing/2014/main" id="{B20B0F06-8738-4809-9D0C-5B579946CC40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AFC86EA2-414F-4683-A148-ABBAEF7BC68C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64A5F422-DA8D-4E49-908D-F3E2F2ACA49B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AF47913-C400-40ED-9FAE-AAA0ED2E8F35}"/>
              </a:ext>
            </a:extLst>
          </p:cNvPr>
          <p:cNvSpPr txBox="1"/>
          <p:nvPr/>
        </p:nvSpPr>
        <p:spPr>
          <a:xfrm>
            <a:off x="7236296" y="3922188"/>
            <a:ext cx="180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ここでバグ発覚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61" name="コネクタ: カギ線 60">
            <a:extLst>
              <a:ext uri="{FF2B5EF4-FFF2-40B4-BE49-F238E27FC236}">
                <a16:creationId xmlns:a16="http://schemas.microsoft.com/office/drawing/2014/main" id="{2CA9BE58-EA58-4FA2-A708-822E50F91674}"/>
              </a:ext>
            </a:extLst>
          </p:cNvPr>
          <p:cNvCxnSpPr>
            <a:cxnSpLocks/>
            <a:stCxn id="60" idx="1"/>
            <a:endCxn id="16" idx="4"/>
          </p:cNvCxnSpPr>
          <p:nvPr/>
        </p:nvCxnSpPr>
        <p:spPr>
          <a:xfrm rot="10800000">
            <a:off x="7020272" y="3501008"/>
            <a:ext cx="216024" cy="60584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F3414727-CAB7-484C-87F4-AC1AC71F431C}"/>
              </a:ext>
            </a:extLst>
          </p:cNvPr>
          <p:cNvSpPr txBox="1"/>
          <p:nvPr/>
        </p:nvSpPr>
        <p:spPr>
          <a:xfrm>
            <a:off x="1907704" y="950696"/>
            <a:ext cx="1202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機能</a:t>
            </a:r>
            <a:r>
              <a:rPr lang="en-US" altLang="ja-JP" sz="1400"/>
              <a:t>A</a:t>
            </a:r>
            <a:r>
              <a:rPr lang="ja-JP" altLang="en-US" sz="1400"/>
              <a:t>を途中</a:t>
            </a:r>
            <a:endParaRPr lang="en-US" altLang="ja-JP" sz="1400"/>
          </a:p>
          <a:p>
            <a:r>
              <a:rPr lang="ja-JP" altLang="en-US" sz="1400"/>
              <a:t>まで開発</a:t>
            </a:r>
            <a:endParaRPr lang="en-US" sz="140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C79FFEF7-D203-4C22-80D8-443762E894ED}"/>
              </a:ext>
            </a:extLst>
          </p:cNvPr>
          <p:cNvSpPr txBox="1"/>
          <p:nvPr/>
        </p:nvSpPr>
        <p:spPr>
          <a:xfrm>
            <a:off x="3563888" y="950696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機能</a:t>
            </a:r>
            <a:r>
              <a:rPr lang="en-US" altLang="ja-JP" sz="1400"/>
              <a:t>A</a:t>
            </a:r>
            <a:r>
              <a:rPr lang="ja-JP" altLang="en-US" sz="1400"/>
              <a:t>完成</a:t>
            </a:r>
            <a:endParaRPr lang="en-US" sz="140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AD9D4C6-8B9A-468F-A8EF-81B2F481D8D2}"/>
              </a:ext>
            </a:extLst>
          </p:cNvPr>
          <p:cNvSpPr txBox="1"/>
          <p:nvPr/>
        </p:nvSpPr>
        <p:spPr>
          <a:xfrm>
            <a:off x="2195736" y="5362348"/>
            <a:ext cx="1202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機能</a:t>
            </a:r>
            <a:r>
              <a:rPr lang="en-US" altLang="ja-JP" sz="1400"/>
              <a:t>B</a:t>
            </a:r>
            <a:r>
              <a:rPr lang="ja-JP" altLang="en-US" sz="1400"/>
              <a:t>を途中</a:t>
            </a:r>
            <a:endParaRPr lang="en-US" altLang="ja-JP" sz="1400"/>
          </a:p>
          <a:p>
            <a:r>
              <a:rPr lang="ja-JP" altLang="en-US" sz="1400"/>
              <a:t>まで開発</a:t>
            </a:r>
            <a:endParaRPr lang="en-US" sz="140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FAE011CF-C9F6-4218-A407-0063A024A54D}"/>
              </a:ext>
            </a:extLst>
          </p:cNvPr>
          <p:cNvSpPr txBox="1"/>
          <p:nvPr/>
        </p:nvSpPr>
        <p:spPr>
          <a:xfrm>
            <a:off x="4427984" y="5362348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機能</a:t>
            </a:r>
            <a:r>
              <a:rPr lang="en-US" altLang="ja-JP" sz="1400"/>
              <a:t>B</a:t>
            </a:r>
            <a:r>
              <a:rPr lang="ja-JP" altLang="en-US" sz="1400"/>
              <a:t>完成</a:t>
            </a:r>
            <a:endParaRPr lang="en-US" sz="1400"/>
          </a:p>
        </p:txBody>
      </p: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7DBF9C71-9AE8-48AC-8240-2A983E824DA1}"/>
              </a:ext>
            </a:extLst>
          </p:cNvPr>
          <p:cNvGrpSpPr/>
          <p:nvPr/>
        </p:nvGrpSpPr>
        <p:grpSpPr>
          <a:xfrm>
            <a:off x="6372200" y="4581128"/>
            <a:ext cx="523594" cy="637204"/>
            <a:chOff x="3131839" y="1196752"/>
            <a:chExt cx="3600401" cy="4381620"/>
          </a:xfrm>
        </p:grpSpPr>
        <p:sp>
          <p:nvSpPr>
            <p:cNvPr id="67" name="正方形/長方形 66">
              <a:extLst>
                <a:ext uri="{FF2B5EF4-FFF2-40B4-BE49-F238E27FC236}">
                  <a16:creationId xmlns:a16="http://schemas.microsoft.com/office/drawing/2014/main" id="{4617613E-D03E-4660-AC92-99BC53B8D93D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8" name="直角三角形 67">
              <a:extLst>
                <a:ext uri="{FF2B5EF4-FFF2-40B4-BE49-F238E27FC236}">
                  <a16:creationId xmlns:a16="http://schemas.microsoft.com/office/drawing/2014/main" id="{888FFAB6-A8E3-4267-B0FE-4F0A6D7F80BA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9" name="直角三角形 68">
              <a:extLst>
                <a:ext uri="{FF2B5EF4-FFF2-40B4-BE49-F238E27FC236}">
                  <a16:creationId xmlns:a16="http://schemas.microsoft.com/office/drawing/2014/main" id="{794B0022-2F81-47E2-8605-0C049E67F2EE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70" name="直角三角形 69">
              <a:extLst>
                <a:ext uri="{FF2B5EF4-FFF2-40B4-BE49-F238E27FC236}">
                  <a16:creationId xmlns:a16="http://schemas.microsoft.com/office/drawing/2014/main" id="{2F3775D1-5732-4201-9B1C-EAA8600707F1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ED9EE396-5788-49AB-BE97-ECDCE3B0DE06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55D596F7-4565-41F8-8271-E1338E9FF611}"/>
              </a:ext>
            </a:extLst>
          </p:cNvPr>
          <p:cNvGrpSpPr/>
          <p:nvPr/>
        </p:nvGrpSpPr>
        <p:grpSpPr>
          <a:xfrm>
            <a:off x="6300192" y="5373216"/>
            <a:ext cx="576064" cy="701059"/>
            <a:chOff x="3131840" y="1196753"/>
            <a:chExt cx="3600400" cy="4381619"/>
          </a:xfrm>
        </p:grpSpPr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0ED83AB0-03E5-4867-B84B-5E9B029C8758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74" name="直角三角形 73">
              <a:extLst>
                <a:ext uri="{FF2B5EF4-FFF2-40B4-BE49-F238E27FC236}">
                  <a16:creationId xmlns:a16="http://schemas.microsoft.com/office/drawing/2014/main" id="{BAE447B2-D0BF-4F62-88E9-469FE6F2FB5B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75" name="直角三角形 74">
              <a:extLst>
                <a:ext uri="{FF2B5EF4-FFF2-40B4-BE49-F238E27FC236}">
                  <a16:creationId xmlns:a16="http://schemas.microsoft.com/office/drawing/2014/main" id="{C022857E-EE4E-4375-AFAF-A15FBD3363BD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76" name="直角三角形 75">
              <a:extLst>
                <a:ext uri="{FF2B5EF4-FFF2-40B4-BE49-F238E27FC236}">
                  <a16:creationId xmlns:a16="http://schemas.microsoft.com/office/drawing/2014/main" id="{53E39598-DB6E-4690-99A3-3D982E5372A9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C02CA8EF-F81F-4CAB-8F82-DAF49D8B98FF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F3A1FB18-FF7D-4B0B-9DCC-B6A0CD11744A}"/>
              </a:ext>
            </a:extLst>
          </p:cNvPr>
          <p:cNvSpPr txBox="1"/>
          <p:nvPr/>
        </p:nvSpPr>
        <p:spPr>
          <a:xfrm>
            <a:off x="6948264" y="4509120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機能</a:t>
            </a:r>
            <a:r>
              <a:rPr lang="en-US" altLang="ja-JP"/>
              <a:t>A</a:t>
            </a:r>
            <a:r>
              <a:rPr lang="ja-JP" altLang="en-US"/>
              <a:t>のみ</a:t>
            </a:r>
            <a:endParaRPr lang="en-US" altLang="ja-JP"/>
          </a:p>
          <a:p>
            <a:r>
              <a:rPr lang="ja-JP" altLang="en-US"/>
              <a:t>実装された状態</a:t>
            </a:r>
            <a:endParaRPr lang="en-US"/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D8153FAD-3A3A-49FD-8396-2156C45E8C16}"/>
              </a:ext>
            </a:extLst>
          </p:cNvPr>
          <p:cNvSpPr txBox="1"/>
          <p:nvPr/>
        </p:nvSpPr>
        <p:spPr>
          <a:xfrm>
            <a:off x="6948264" y="5374957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機能</a:t>
            </a:r>
            <a:r>
              <a:rPr lang="en-US" altLang="ja-JP"/>
              <a:t>B</a:t>
            </a:r>
            <a:r>
              <a:rPr lang="ja-JP" altLang="en-US"/>
              <a:t>のみ</a:t>
            </a:r>
            <a:endParaRPr lang="en-US" altLang="ja-JP"/>
          </a:p>
          <a:p>
            <a:r>
              <a:rPr lang="ja-JP" altLang="en-US"/>
              <a:t>実装された状態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381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73AB3848-1AA2-4C9A-801D-11C0892407DC}"/>
              </a:ext>
            </a:extLst>
          </p:cNvPr>
          <p:cNvGrpSpPr/>
          <p:nvPr/>
        </p:nvGrpSpPr>
        <p:grpSpPr>
          <a:xfrm>
            <a:off x="2267744" y="5456092"/>
            <a:ext cx="701102" cy="502677"/>
            <a:chOff x="3131840" y="2996953"/>
            <a:chExt cx="3600400" cy="2581419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16ABC871-5C14-4766-A1FD-9FE782D5E98D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" name="直角三角形 3">
              <a:extLst>
                <a:ext uri="{FF2B5EF4-FFF2-40B4-BE49-F238E27FC236}">
                  <a16:creationId xmlns:a16="http://schemas.microsoft.com/office/drawing/2014/main" id="{91AABAAD-0904-4229-849D-D2EA3B4449B1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3C7B98BA-3CFF-4BB2-9B35-70AA4CCB8B32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CB8AA709-1531-4189-9833-5C126C35B212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12" name="楕円 4">
            <a:extLst>
              <a:ext uri="{FF2B5EF4-FFF2-40B4-BE49-F238E27FC236}">
                <a16:creationId xmlns:a16="http://schemas.microsoft.com/office/drawing/2014/main" id="{EEBF9799-0E10-4128-8860-A19C36100702}"/>
              </a:ext>
            </a:extLst>
          </p:cNvPr>
          <p:cNvSpPr/>
          <p:nvPr/>
        </p:nvSpPr>
        <p:spPr>
          <a:xfrm>
            <a:off x="1028683" y="329585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4">
            <a:extLst>
              <a:ext uri="{FF2B5EF4-FFF2-40B4-BE49-F238E27FC236}">
                <a16:creationId xmlns:a16="http://schemas.microsoft.com/office/drawing/2014/main" id="{C088979C-D606-4785-826D-2A9884ADE621}"/>
              </a:ext>
            </a:extLst>
          </p:cNvPr>
          <p:cNvSpPr/>
          <p:nvPr/>
        </p:nvSpPr>
        <p:spPr>
          <a:xfrm>
            <a:off x="2483768" y="185569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4">
            <a:extLst>
              <a:ext uri="{FF2B5EF4-FFF2-40B4-BE49-F238E27FC236}">
                <a16:creationId xmlns:a16="http://schemas.microsoft.com/office/drawing/2014/main" id="{562CBBFB-C45D-4B7D-9AD9-C75FC45A11C8}"/>
              </a:ext>
            </a:extLst>
          </p:cNvPr>
          <p:cNvSpPr/>
          <p:nvPr/>
        </p:nvSpPr>
        <p:spPr>
          <a:xfrm>
            <a:off x="3923928" y="185569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4">
            <a:extLst>
              <a:ext uri="{FF2B5EF4-FFF2-40B4-BE49-F238E27FC236}">
                <a16:creationId xmlns:a16="http://schemas.microsoft.com/office/drawing/2014/main" id="{43B69CD4-81D7-4582-BFD8-D54E63612EF7}"/>
              </a:ext>
            </a:extLst>
          </p:cNvPr>
          <p:cNvSpPr/>
          <p:nvPr/>
        </p:nvSpPr>
        <p:spPr>
          <a:xfrm>
            <a:off x="2483768" y="473601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4">
            <a:extLst>
              <a:ext uri="{FF2B5EF4-FFF2-40B4-BE49-F238E27FC236}">
                <a16:creationId xmlns:a16="http://schemas.microsoft.com/office/drawing/2014/main" id="{DB212489-B56B-48F7-9783-D85A1E602759}"/>
              </a:ext>
            </a:extLst>
          </p:cNvPr>
          <p:cNvSpPr/>
          <p:nvPr/>
        </p:nvSpPr>
        <p:spPr>
          <a:xfrm>
            <a:off x="4644008" y="473601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4">
            <a:extLst>
              <a:ext uri="{FF2B5EF4-FFF2-40B4-BE49-F238E27FC236}">
                <a16:creationId xmlns:a16="http://schemas.microsoft.com/office/drawing/2014/main" id="{6989C5D0-EDFC-40F5-8DF4-1F31D9D993A4}"/>
              </a:ext>
            </a:extLst>
          </p:cNvPr>
          <p:cNvSpPr/>
          <p:nvPr/>
        </p:nvSpPr>
        <p:spPr>
          <a:xfrm>
            <a:off x="5364088" y="329585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F83F6187-4885-4510-ADAD-F6250EFE9E47}"/>
              </a:ext>
            </a:extLst>
          </p:cNvPr>
          <p:cNvCxnSpPr>
            <a:cxnSpLocks/>
            <a:stCxn id="12" idx="7"/>
            <a:endCxn id="13" idx="3"/>
          </p:cNvCxnSpPr>
          <p:nvPr/>
        </p:nvCxnSpPr>
        <p:spPr>
          <a:xfrm flipV="1">
            <a:off x="1397459" y="2224468"/>
            <a:ext cx="1149581" cy="11346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2446201-EA5F-4C85-8394-820DF51E7C31}"/>
              </a:ext>
            </a:extLst>
          </p:cNvPr>
          <p:cNvCxnSpPr>
            <a:cxnSpLocks/>
            <a:stCxn id="14" idx="2"/>
            <a:endCxn id="13" idx="6"/>
          </p:cNvCxnSpPr>
          <p:nvPr/>
        </p:nvCxnSpPr>
        <p:spPr>
          <a:xfrm flipH="1">
            <a:off x="2915816" y="2071716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2D6B7CD6-061C-461E-BEB8-0A56325771E2}"/>
              </a:ext>
            </a:extLst>
          </p:cNvPr>
          <p:cNvCxnSpPr>
            <a:cxnSpLocks/>
          </p:cNvCxnSpPr>
          <p:nvPr/>
        </p:nvCxnSpPr>
        <p:spPr>
          <a:xfrm>
            <a:off x="4283968" y="2215732"/>
            <a:ext cx="1134656" cy="1134656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楕円 4">
            <a:extLst>
              <a:ext uri="{FF2B5EF4-FFF2-40B4-BE49-F238E27FC236}">
                <a16:creationId xmlns:a16="http://schemas.microsoft.com/office/drawing/2014/main" id="{2F2C16E3-2B76-4A1B-A3CA-DDFA6A8A2C6E}"/>
              </a:ext>
            </a:extLst>
          </p:cNvPr>
          <p:cNvSpPr/>
          <p:nvPr/>
        </p:nvSpPr>
        <p:spPr>
          <a:xfrm>
            <a:off x="6804248" y="329585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0F6E55F1-94DF-4CB8-A611-A015030B7DC3}"/>
              </a:ext>
            </a:extLst>
          </p:cNvPr>
          <p:cNvCxnSpPr>
            <a:cxnSpLocks/>
          </p:cNvCxnSpPr>
          <p:nvPr/>
        </p:nvCxnSpPr>
        <p:spPr>
          <a:xfrm>
            <a:off x="1451995" y="3503140"/>
            <a:ext cx="3903357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195F6232-8EC9-4162-A1F6-D2AEDFFD9AEF}"/>
              </a:ext>
            </a:extLst>
          </p:cNvPr>
          <p:cNvCxnSpPr>
            <a:cxnSpLocks/>
            <a:stCxn id="12" idx="5"/>
            <a:endCxn id="15" idx="1"/>
          </p:cNvCxnSpPr>
          <p:nvPr/>
        </p:nvCxnSpPr>
        <p:spPr>
          <a:xfrm>
            <a:off x="1397459" y="3664628"/>
            <a:ext cx="1149581" cy="11346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22F5C5C7-0C0B-44B9-BC03-13986DF23046}"/>
              </a:ext>
            </a:extLst>
          </p:cNvPr>
          <p:cNvCxnSpPr>
            <a:cxnSpLocks/>
            <a:stCxn id="16" idx="2"/>
            <a:endCxn id="15" idx="6"/>
          </p:cNvCxnSpPr>
          <p:nvPr/>
        </p:nvCxnSpPr>
        <p:spPr>
          <a:xfrm flipH="1">
            <a:off x="2915816" y="4952036"/>
            <a:ext cx="172819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9E5376FA-82B3-44F1-A54F-1F7EC1F5FC9A}"/>
              </a:ext>
            </a:extLst>
          </p:cNvPr>
          <p:cNvCxnSpPr>
            <a:cxnSpLocks/>
            <a:stCxn id="29" idx="3"/>
            <a:endCxn id="16" idx="7"/>
          </p:cNvCxnSpPr>
          <p:nvPr/>
        </p:nvCxnSpPr>
        <p:spPr>
          <a:xfrm flipH="1">
            <a:off x="5012784" y="3664628"/>
            <a:ext cx="1854736" cy="1134656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37016022-4F5D-4076-9601-37CF42D78307}"/>
              </a:ext>
            </a:extLst>
          </p:cNvPr>
          <p:cNvCxnSpPr>
            <a:cxnSpLocks/>
            <a:stCxn id="29" idx="2"/>
            <a:endCxn id="17" idx="6"/>
          </p:cNvCxnSpPr>
          <p:nvPr/>
        </p:nvCxnSpPr>
        <p:spPr>
          <a:xfrm flipH="1">
            <a:off x="5796136" y="3511876"/>
            <a:ext cx="1008112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9A2A85C-75CD-469E-B3F3-C8580EA39372}"/>
              </a:ext>
            </a:extLst>
          </p:cNvPr>
          <p:cNvSpPr txBox="1"/>
          <p:nvPr/>
        </p:nvSpPr>
        <p:spPr>
          <a:xfrm>
            <a:off x="107504" y="3295852"/>
            <a:ext cx="1008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main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0A82C03B-EC72-4A52-902B-EDF8E0106F5F}"/>
              </a:ext>
            </a:extLst>
          </p:cNvPr>
          <p:cNvSpPr txBox="1"/>
          <p:nvPr/>
        </p:nvSpPr>
        <p:spPr>
          <a:xfrm>
            <a:off x="1187624" y="1855692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feature_A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8F960C7-73DC-443F-BD34-439DB2EC2770}"/>
              </a:ext>
            </a:extLst>
          </p:cNvPr>
          <p:cNvSpPr txBox="1"/>
          <p:nvPr/>
        </p:nvSpPr>
        <p:spPr>
          <a:xfrm>
            <a:off x="1187624" y="4736012"/>
            <a:ext cx="1224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feature_B</a:t>
            </a:r>
          </a:p>
        </p:txBody>
      </p: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C6996908-155C-48AB-BDB7-0D25B0C05E52}"/>
              </a:ext>
            </a:extLst>
          </p:cNvPr>
          <p:cNvGrpSpPr/>
          <p:nvPr/>
        </p:nvGrpSpPr>
        <p:grpSpPr>
          <a:xfrm>
            <a:off x="611560" y="2710299"/>
            <a:ext cx="701102" cy="502677"/>
            <a:chOff x="3131840" y="2996953"/>
            <a:chExt cx="3600400" cy="2581419"/>
          </a:xfrm>
        </p:grpSpPr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8CD07A03-61CE-43E9-B835-7E48897DD546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1" name="直角三角形 50">
              <a:extLst>
                <a:ext uri="{FF2B5EF4-FFF2-40B4-BE49-F238E27FC236}">
                  <a16:creationId xmlns:a16="http://schemas.microsoft.com/office/drawing/2014/main" id="{1B582B0A-4D75-404E-978A-A614E57A9D4F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2" name="直角三角形 51">
              <a:extLst>
                <a:ext uri="{FF2B5EF4-FFF2-40B4-BE49-F238E27FC236}">
                  <a16:creationId xmlns:a16="http://schemas.microsoft.com/office/drawing/2014/main" id="{05B12E14-1998-4D63-B59B-59D26215DBA6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57" name="グループ化 56">
            <a:extLst>
              <a:ext uri="{FF2B5EF4-FFF2-40B4-BE49-F238E27FC236}">
                <a16:creationId xmlns:a16="http://schemas.microsoft.com/office/drawing/2014/main" id="{66CB6DAE-3A7A-4E86-BE00-9A9343CB7A89}"/>
              </a:ext>
            </a:extLst>
          </p:cNvPr>
          <p:cNvGrpSpPr/>
          <p:nvPr/>
        </p:nvGrpSpPr>
        <p:grpSpPr>
          <a:xfrm>
            <a:off x="2339752" y="1270139"/>
            <a:ext cx="701102" cy="502677"/>
            <a:chOff x="3131840" y="2996953"/>
            <a:chExt cx="3600400" cy="2581419"/>
          </a:xfrm>
        </p:grpSpPr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0923CB9D-9703-4FA4-8DFD-A896E035EC29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59" name="直角三角形 58">
              <a:extLst>
                <a:ext uri="{FF2B5EF4-FFF2-40B4-BE49-F238E27FC236}">
                  <a16:creationId xmlns:a16="http://schemas.microsoft.com/office/drawing/2014/main" id="{385EC1B9-0AE8-4633-BAF6-488C7D096A9B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0" name="直角三角形 59">
              <a:extLst>
                <a:ext uri="{FF2B5EF4-FFF2-40B4-BE49-F238E27FC236}">
                  <a16:creationId xmlns:a16="http://schemas.microsoft.com/office/drawing/2014/main" id="{97EBF016-C7DE-4122-9D1E-4A6AF3F36B4E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2" name="直角三角形 61">
              <a:extLst>
                <a:ext uri="{FF2B5EF4-FFF2-40B4-BE49-F238E27FC236}">
                  <a16:creationId xmlns:a16="http://schemas.microsoft.com/office/drawing/2014/main" id="{1F144384-ACE7-4102-91CC-7314ED023B4F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34650D83-E02E-4F31-BE18-AABB32C32625}"/>
              </a:ext>
            </a:extLst>
          </p:cNvPr>
          <p:cNvGrpSpPr/>
          <p:nvPr/>
        </p:nvGrpSpPr>
        <p:grpSpPr>
          <a:xfrm>
            <a:off x="3851920" y="919588"/>
            <a:ext cx="701102" cy="853228"/>
            <a:chOff x="3131839" y="1196752"/>
            <a:chExt cx="3600401" cy="4381620"/>
          </a:xfrm>
        </p:grpSpPr>
        <p:sp>
          <p:nvSpPr>
            <p:cNvPr id="66" name="正方形/長方形 65">
              <a:extLst>
                <a:ext uri="{FF2B5EF4-FFF2-40B4-BE49-F238E27FC236}">
                  <a16:creationId xmlns:a16="http://schemas.microsoft.com/office/drawing/2014/main" id="{E1DBB76F-420C-4A34-9421-3E35EB1C27C9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7" name="直角三角形 66">
              <a:extLst>
                <a:ext uri="{FF2B5EF4-FFF2-40B4-BE49-F238E27FC236}">
                  <a16:creationId xmlns:a16="http://schemas.microsoft.com/office/drawing/2014/main" id="{CADFBBE9-EB2C-46B7-9F8F-38767E1D7782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68" name="直角三角形 67">
              <a:extLst>
                <a:ext uri="{FF2B5EF4-FFF2-40B4-BE49-F238E27FC236}">
                  <a16:creationId xmlns:a16="http://schemas.microsoft.com/office/drawing/2014/main" id="{94B7F17E-D905-4BDD-8F30-6290A2D26C72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70" name="直角三角形 69">
              <a:extLst>
                <a:ext uri="{FF2B5EF4-FFF2-40B4-BE49-F238E27FC236}">
                  <a16:creationId xmlns:a16="http://schemas.microsoft.com/office/drawing/2014/main" id="{D1F4BFBC-D14C-48A4-8E51-55289CE32274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8A2DBB13-B245-4688-8219-2D9A681F4700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1C91751B-60B7-42D0-8AFE-969A2F879063}"/>
              </a:ext>
            </a:extLst>
          </p:cNvPr>
          <p:cNvGrpSpPr/>
          <p:nvPr/>
        </p:nvGrpSpPr>
        <p:grpSpPr>
          <a:xfrm>
            <a:off x="4572000" y="5312076"/>
            <a:ext cx="701102" cy="853228"/>
            <a:chOff x="3131840" y="1196753"/>
            <a:chExt cx="3600400" cy="4381619"/>
          </a:xfrm>
        </p:grpSpPr>
        <p:sp>
          <p:nvSpPr>
            <p:cNvPr id="79" name="正方形/長方形 78">
              <a:extLst>
                <a:ext uri="{FF2B5EF4-FFF2-40B4-BE49-F238E27FC236}">
                  <a16:creationId xmlns:a16="http://schemas.microsoft.com/office/drawing/2014/main" id="{517520C5-32BF-4267-987A-E58C579CAF05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0" name="直角三角形 79">
              <a:extLst>
                <a:ext uri="{FF2B5EF4-FFF2-40B4-BE49-F238E27FC236}">
                  <a16:creationId xmlns:a16="http://schemas.microsoft.com/office/drawing/2014/main" id="{E72F6B3A-BBCD-492D-B977-3188F0122DF5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1" name="直角三角形 80">
              <a:extLst>
                <a:ext uri="{FF2B5EF4-FFF2-40B4-BE49-F238E27FC236}">
                  <a16:creationId xmlns:a16="http://schemas.microsoft.com/office/drawing/2014/main" id="{AC4D5942-8081-486B-AE10-4CAD884A9364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2" name="直角三角形 81">
              <a:extLst>
                <a:ext uri="{FF2B5EF4-FFF2-40B4-BE49-F238E27FC236}">
                  <a16:creationId xmlns:a16="http://schemas.microsoft.com/office/drawing/2014/main" id="{CC4651E9-3971-4566-A251-D577AFB31466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1ACC15B9-FF41-486C-BB75-1ED2DB0189E8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922D3ACD-9A4E-4EDC-98FE-1FDB6DAC9E1F}"/>
              </a:ext>
            </a:extLst>
          </p:cNvPr>
          <p:cNvGrpSpPr/>
          <p:nvPr/>
        </p:nvGrpSpPr>
        <p:grpSpPr>
          <a:xfrm>
            <a:off x="5436096" y="2359748"/>
            <a:ext cx="701102" cy="853228"/>
            <a:chOff x="3131839" y="1196752"/>
            <a:chExt cx="3600401" cy="4381620"/>
          </a:xfrm>
        </p:grpSpPr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5B835DD4-9FF6-47F2-9698-C9F0D4BF964F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8" name="直角三角形 87">
              <a:extLst>
                <a:ext uri="{FF2B5EF4-FFF2-40B4-BE49-F238E27FC236}">
                  <a16:creationId xmlns:a16="http://schemas.microsoft.com/office/drawing/2014/main" id="{5571E436-494D-44B2-8243-D83AC4642945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89" name="直角三角形 88">
              <a:extLst>
                <a:ext uri="{FF2B5EF4-FFF2-40B4-BE49-F238E27FC236}">
                  <a16:creationId xmlns:a16="http://schemas.microsoft.com/office/drawing/2014/main" id="{2A2CEC71-96FB-44A2-A02D-1416452399FF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1" name="直角三角形 90">
              <a:extLst>
                <a:ext uri="{FF2B5EF4-FFF2-40B4-BE49-F238E27FC236}">
                  <a16:creationId xmlns:a16="http://schemas.microsoft.com/office/drawing/2014/main" id="{E6FF3002-2386-4BF4-8376-617FE3864187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073B6C23-F539-411C-B227-CFAC3E6C3E3A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94" name="グループ化 93">
            <a:extLst>
              <a:ext uri="{FF2B5EF4-FFF2-40B4-BE49-F238E27FC236}">
                <a16:creationId xmlns:a16="http://schemas.microsoft.com/office/drawing/2014/main" id="{E3828BB8-7E02-434F-921D-22FC1CC0F6D7}"/>
              </a:ext>
            </a:extLst>
          </p:cNvPr>
          <p:cNvGrpSpPr/>
          <p:nvPr/>
        </p:nvGrpSpPr>
        <p:grpSpPr>
          <a:xfrm>
            <a:off x="6804248" y="2287740"/>
            <a:ext cx="701102" cy="853228"/>
            <a:chOff x="3131839" y="1196752"/>
            <a:chExt cx="3600401" cy="4381620"/>
          </a:xfrm>
        </p:grpSpPr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95B7CB27-533E-47C5-A92F-E1DACDF5326F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6" name="直角三角形 95">
              <a:extLst>
                <a:ext uri="{FF2B5EF4-FFF2-40B4-BE49-F238E27FC236}">
                  <a16:creationId xmlns:a16="http://schemas.microsoft.com/office/drawing/2014/main" id="{7EE9BAE0-0C62-4D89-B1F9-AB658F15F84D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7" name="直角三角形 96">
              <a:extLst>
                <a:ext uri="{FF2B5EF4-FFF2-40B4-BE49-F238E27FC236}">
                  <a16:creationId xmlns:a16="http://schemas.microsoft.com/office/drawing/2014/main" id="{F76A8E74-A236-4558-A44B-930A50DD2625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8" name="直角三角形 97">
              <a:extLst>
                <a:ext uri="{FF2B5EF4-FFF2-40B4-BE49-F238E27FC236}">
                  <a16:creationId xmlns:a16="http://schemas.microsoft.com/office/drawing/2014/main" id="{3AD83BFC-8A06-43FD-999B-459A0EABFFC1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99" name="直角三角形 98">
              <a:extLst>
                <a:ext uri="{FF2B5EF4-FFF2-40B4-BE49-F238E27FC236}">
                  <a16:creationId xmlns:a16="http://schemas.microsoft.com/office/drawing/2014/main" id="{333A08F5-1243-4116-8497-62B8FF42F83E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00" name="正方形/長方形 99">
              <a:extLst>
                <a:ext uri="{FF2B5EF4-FFF2-40B4-BE49-F238E27FC236}">
                  <a16:creationId xmlns:a16="http://schemas.microsoft.com/office/drawing/2014/main" id="{64080D35-137A-4E9D-B211-892026D309CF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BC749B06-9384-4798-B2E6-ED0EF1B14732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E0D7E580-BF69-4E51-ABEF-9093B11EA847}"/>
              </a:ext>
            </a:extLst>
          </p:cNvPr>
          <p:cNvSpPr txBox="1"/>
          <p:nvPr/>
        </p:nvSpPr>
        <p:spPr>
          <a:xfrm>
            <a:off x="7236296" y="4149080"/>
            <a:ext cx="1800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rgbClr val="FF0000"/>
                </a:solidFill>
              </a:rPr>
              <a:t>ここでバグ発覚</a:t>
            </a:r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03" name="コネクタ: カギ線 102">
            <a:extLst>
              <a:ext uri="{FF2B5EF4-FFF2-40B4-BE49-F238E27FC236}">
                <a16:creationId xmlns:a16="http://schemas.microsoft.com/office/drawing/2014/main" id="{1E229D39-94E7-4478-89AD-A76000F2587E}"/>
              </a:ext>
            </a:extLst>
          </p:cNvPr>
          <p:cNvCxnSpPr>
            <a:cxnSpLocks/>
            <a:stCxn id="102" idx="1"/>
            <a:endCxn id="29" idx="4"/>
          </p:cNvCxnSpPr>
          <p:nvPr/>
        </p:nvCxnSpPr>
        <p:spPr>
          <a:xfrm rot="10800000">
            <a:off x="7020272" y="3727900"/>
            <a:ext cx="216024" cy="60584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BBF67236-3033-4A64-A51B-A1B23759EDC3}"/>
              </a:ext>
            </a:extLst>
          </p:cNvPr>
          <p:cNvSpPr txBox="1"/>
          <p:nvPr/>
        </p:nvSpPr>
        <p:spPr>
          <a:xfrm>
            <a:off x="1907704" y="332656"/>
            <a:ext cx="1202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機能</a:t>
            </a:r>
            <a:r>
              <a:rPr lang="en-US" altLang="ja-JP" sz="1400"/>
              <a:t>A</a:t>
            </a:r>
            <a:r>
              <a:rPr lang="ja-JP" altLang="en-US" sz="1400"/>
              <a:t>を途中</a:t>
            </a:r>
            <a:endParaRPr lang="en-US" altLang="ja-JP" sz="1400"/>
          </a:p>
          <a:p>
            <a:r>
              <a:rPr lang="ja-JP" altLang="en-US" sz="1400"/>
              <a:t>まで開発</a:t>
            </a:r>
            <a:endParaRPr lang="en-US" sz="1400"/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4C15774C-62B9-4DA8-B617-5763B4D81FDD}"/>
              </a:ext>
            </a:extLst>
          </p:cNvPr>
          <p:cNvSpPr txBox="1"/>
          <p:nvPr/>
        </p:nvSpPr>
        <p:spPr>
          <a:xfrm>
            <a:off x="3563888" y="332656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機能</a:t>
            </a:r>
            <a:r>
              <a:rPr lang="en-US" altLang="ja-JP" sz="1400"/>
              <a:t>A</a:t>
            </a:r>
            <a:r>
              <a:rPr lang="ja-JP" altLang="en-US" sz="1400"/>
              <a:t>完成</a:t>
            </a:r>
            <a:endParaRPr lang="en-US" sz="1400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512B0180-B583-4101-BD04-B1315569A351}"/>
              </a:ext>
            </a:extLst>
          </p:cNvPr>
          <p:cNvSpPr txBox="1"/>
          <p:nvPr/>
        </p:nvSpPr>
        <p:spPr>
          <a:xfrm>
            <a:off x="2195736" y="6165304"/>
            <a:ext cx="1202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機能</a:t>
            </a:r>
            <a:r>
              <a:rPr lang="en-US" altLang="ja-JP" sz="1400"/>
              <a:t>B</a:t>
            </a:r>
            <a:r>
              <a:rPr lang="ja-JP" altLang="en-US" sz="1400"/>
              <a:t>を途中</a:t>
            </a:r>
            <a:endParaRPr lang="en-US" altLang="ja-JP" sz="1400"/>
          </a:p>
          <a:p>
            <a:r>
              <a:rPr lang="ja-JP" altLang="en-US" sz="1400"/>
              <a:t>まで開発</a:t>
            </a:r>
            <a:endParaRPr lang="en-US" sz="1400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8D7803A2-93DB-471C-8C03-525B54562C40}"/>
              </a:ext>
            </a:extLst>
          </p:cNvPr>
          <p:cNvSpPr txBox="1"/>
          <p:nvPr/>
        </p:nvSpPr>
        <p:spPr>
          <a:xfrm>
            <a:off x="4427984" y="6165304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機能</a:t>
            </a:r>
            <a:r>
              <a:rPr lang="en-US" altLang="ja-JP" sz="1400"/>
              <a:t>B</a:t>
            </a:r>
            <a:r>
              <a:rPr lang="ja-JP" altLang="en-US" sz="1400"/>
              <a:t>完成</a:t>
            </a:r>
            <a:endParaRPr lang="en-US" sz="1400"/>
          </a:p>
        </p:txBody>
      </p:sp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2FDBF87F-5BA8-4BAE-97B6-EF1FDFC58B0D}"/>
              </a:ext>
            </a:extLst>
          </p:cNvPr>
          <p:cNvGrpSpPr/>
          <p:nvPr/>
        </p:nvGrpSpPr>
        <p:grpSpPr>
          <a:xfrm>
            <a:off x="6588224" y="4941168"/>
            <a:ext cx="523594" cy="637204"/>
            <a:chOff x="3131839" y="1196752"/>
            <a:chExt cx="3600401" cy="4381620"/>
          </a:xfrm>
        </p:grpSpPr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355548D5-1444-4220-BCA5-4911709CD62D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12" name="直角三角形 111">
              <a:extLst>
                <a:ext uri="{FF2B5EF4-FFF2-40B4-BE49-F238E27FC236}">
                  <a16:creationId xmlns:a16="http://schemas.microsoft.com/office/drawing/2014/main" id="{EEF3F8A8-7B6F-4A86-9C8E-C356469AB6FC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13" name="直角三角形 112">
              <a:extLst>
                <a:ext uri="{FF2B5EF4-FFF2-40B4-BE49-F238E27FC236}">
                  <a16:creationId xmlns:a16="http://schemas.microsoft.com/office/drawing/2014/main" id="{ECB8F279-27BA-441C-BBBF-46C892706E9F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14" name="直角三角形 113">
              <a:extLst>
                <a:ext uri="{FF2B5EF4-FFF2-40B4-BE49-F238E27FC236}">
                  <a16:creationId xmlns:a16="http://schemas.microsoft.com/office/drawing/2014/main" id="{A4A0670B-5956-4CFE-ABA3-E333C462304E}"/>
                </a:ext>
              </a:extLst>
            </p:cNvPr>
            <p:cNvSpPr/>
            <p:nvPr/>
          </p:nvSpPr>
          <p:spPr>
            <a:xfrm rot="10800000" flipH="1">
              <a:off x="3131840" y="2996953"/>
              <a:ext cx="1728192" cy="1728193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15" name="正方形/長方形 114">
              <a:extLst>
                <a:ext uri="{FF2B5EF4-FFF2-40B4-BE49-F238E27FC236}">
                  <a16:creationId xmlns:a16="http://schemas.microsoft.com/office/drawing/2014/main" id="{F1AC554D-675A-47C2-AB9C-B2B956CAB14A}"/>
                </a:ext>
              </a:extLst>
            </p:cNvPr>
            <p:cNvSpPr/>
            <p:nvPr/>
          </p:nvSpPr>
          <p:spPr>
            <a:xfrm>
              <a:off x="3131839" y="1196752"/>
              <a:ext cx="1728192" cy="172819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grpSp>
        <p:nvGrpSpPr>
          <p:cNvPr id="116" name="グループ化 115">
            <a:extLst>
              <a:ext uri="{FF2B5EF4-FFF2-40B4-BE49-F238E27FC236}">
                <a16:creationId xmlns:a16="http://schemas.microsoft.com/office/drawing/2014/main" id="{848FEC3F-D87E-4603-9708-509B15A931D6}"/>
              </a:ext>
            </a:extLst>
          </p:cNvPr>
          <p:cNvGrpSpPr/>
          <p:nvPr/>
        </p:nvGrpSpPr>
        <p:grpSpPr>
          <a:xfrm>
            <a:off x="6516216" y="5733256"/>
            <a:ext cx="576064" cy="701059"/>
            <a:chOff x="3131840" y="1196753"/>
            <a:chExt cx="3600400" cy="4381619"/>
          </a:xfrm>
        </p:grpSpPr>
        <p:sp>
          <p:nvSpPr>
            <p:cNvPr id="117" name="正方形/長方形 116">
              <a:extLst>
                <a:ext uri="{FF2B5EF4-FFF2-40B4-BE49-F238E27FC236}">
                  <a16:creationId xmlns:a16="http://schemas.microsoft.com/office/drawing/2014/main" id="{3CECEC1F-DC7C-4A9B-A1BF-6439E0441152}"/>
                </a:ext>
              </a:extLst>
            </p:cNvPr>
            <p:cNvSpPr/>
            <p:nvPr/>
          </p:nvSpPr>
          <p:spPr>
            <a:xfrm>
              <a:off x="3131840" y="4797153"/>
              <a:ext cx="3600400" cy="78121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18" name="直角三角形 117">
              <a:extLst>
                <a:ext uri="{FF2B5EF4-FFF2-40B4-BE49-F238E27FC236}">
                  <a16:creationId xmlns:a16="http://schemas.microsoft.com/office/drawing/2014/main" id="{C435E578-2909-448B-9F98-E442D94BEC65}"/>
                </a:ext>
              </a:extLst>
            </p:cNvPr>
            <p:cNvSpPr/>
            <p:nvPr/>
          </p:nvSpPr>
          <p:spPr>
            <a:xfrm>
              <a:off x="49320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19" name="直角三角形 118">
              <a:extLst>
                <a:ext uri="{FF2B5EF4-FFF2-40B4-BE49-F238E27FC236}">
                  <a16:creationId xmlns:a16="http://schemas.microsoft.com/office/drawing/2014/main" id="{9D943E99-A7FC-480D-9B04-44F7D1E65E72}"/>
                </a:ext>
              </a:extLst>
            </p:cNvPr>
            <p:cNvSpPr/>
            <p:nvPr/>
          </p:nvSpPr>
          <p:spPr>
            <a:xfrm flipH="1">
              <a:off x="3131840" y="2996953"/>
              <a:ext cx="1800200" cy="1800201"/>
            </a:xfrm>
            <a:prstGeom prst="rtTriangl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20" name="直角三角形 119">
              <a:extLst>
                <a:ext uri="{FF2B5EF4-FFF2-40B4-BE49-F238E27FC236}">
                  <a16:creationId xmlns:a16="http://schemas.microsoft.com/office/drawing/2014/main" id="{B51949EA-19BE-41DB-8554-EAEDAA4DE80D}"/>
                </a:ext>
              </a:extLst>
            </p:cNvPr>
            <p:cNvSpPr/>
            <p:nvPr/>
          </p:nvSpPr>
          <p:spPr>
            <a:xfrm rot="10800000">
              <a:off x="5004048" y="2996953"/>
              <a:ext cx="1728192" cy="1728193"/>
            </a:xfrm>
            <a:prstGeom prst="rt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121" name="正方形/長方形 120">
              <a:extLst>
                <a:ext uri="{FF2B5EF4-FFF2-40B4-BE49-F238E27FC236}">
                  <a16:creationId xmlns:a16="http://schemas.microsoft.com/office/drawing/2014/main" id="{B8E73009-EE77-4D83-937B-EB0CF9B7E4B1}"/>
                </a:ext>
              </a:extLst>
            </p:cNvPr>
            <p:cNvSpPr/>
            <p:nvPr/>
          </p:nvSpPr>
          <p:spPr>
            <a:xfrm>
              <a:off x="5004048" y="1196753"/>
              <a:ext cx="1728192" cy="17281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</p:grp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1FF5F27B-8BE3-4AEE-A3DF-84A8FC92FED9}"/>
              </a:ext>
            </a:extLst>
          </p:cNvPr>
          <p:cNvSpPr txBox="1"/>
          <p:nvPr/>
        </p:nvSpPr>
        <p:spPr>
          <a:xfrm>
            <a:off x="7164288" y="4869160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機能</a:t>
            </a:r>
            <a:r>
              <a:rPr lang="en-US" altLang="ja-JP"/>
              <a:t>A</a:t>
            </a:r>
            <a:r>
              <a:rPr lang="ja-JP" altLang="en-US"/>
              <a:t>のみ</a:t>
            </a:r>
            <a:endParaRPr lang="en-US" altLang="ja-JP"/>
          </a:p>
          <a:p>
            <a:r>
              <a:rPr lang="ja-JP" altLang="en-US"/>
              <a:t>実装された状態</a:t>
            </a:r>
            <a:endParaRPr lang="en-US"/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163D7FD0-214E-4DAD-B646-EE353627BB09}"/>
              </a:ext>
            </a:extLst>
          </p:cNvPr>
          <p:cNvSpPr txBox="1"/>
          <p:nvPr/>
        </p:nvSpPr>
        <p:spPr>
          <a:xfrm>
            <a:off x="7164288" y="5734997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機能</a:t>
            </a:r>
            <a:r>
              <a:rPr lang="en-US" altLang="ja-JP"/>
              <a:t>B</a:t>
            </a:r>
            <a:r>
              <a:rPr lang="ja-JP" altLang="en-US"/>
              <a:t>のみ</a:t>
            </a:r>
            <a:endParaRPr lang="en-US" altLang="ja-JP"/>
          </a:p>
          <a:p>
            <a:r>
              <a:rPr lang="ja-JP" altLang="en-US"/>
              <a:t>実装された状態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58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4">
            <a:extLst>
              <a:ext uri="{FF2B5EF4-FFF2-40B4-BE49-F238E27FC236}">
                <a16:creationId xmlns:a16="http://schemas.microsoft.com/office/drawing/2014/main" id="{E134A743-6F88-4143-9FBE-E8365BBAC050}"/>
              </a:ext>
            </a:extLst>
          </p:cNvPr>
          <p:cNvSpPr/>
          <p:nvPr/>
        </p:nvSpPr>
        <p:spPr>
          <a:xfrm>
            <a:off x="2987824" y="14847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4">
            <a:extLst>
              <a:ext uri="{FF2B5EF4-FFF2-40B4-BE49-F238E27FC236}">
                <a16:creationId xmlns:a16="http://schemas.microsoft.com/office/drawing/2014/main" id="{9B9C9564-BCA5-49EA-83D9-DBF9D63C7D19}"/>
              </a:ext>
            </a:extLst>
          </p:cNvPr>
          <p:cNvSpPr/>
          <p:nvPr/>
        </p:nvSpPr>
        <p:spPr>
          <a:xfrm>
            <a:off x="909453" y="148478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89942A2A-A9C9-4E3A-8073-3CA9F397B04E}"/>
              </a:ext>
            </a:extLst>
          </p:cNvPr>
          <p:cNvCxnSpPr>
            <a:cxnSpLocks/>
            <a:stCxn id="3" idx="6"/>
            <a:endCxn id="2" idx="2"/>
          </p:cNvCxnSpPr>
          <p:nvPr/>
        </p:nvCxnSpPr>
        <p:spPr>
          <a:xfrm>
            <a:off x="1197485" y="1628800"/>
            <a:ext cx="1790339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BDB8603-F553-40A2-B1A7-DCE8E747C114}"/>
              </a:ext>
            </a:extLst>
          </p:cNvPr>
          <p:cNvGrpSpPr/>
          <p:nvPr/>
        </p:nvGrpSpPr>
        <p:grpSpPr>
          <a:xfrm>
            <a:off x="837445" y="980728"/>
            <a:ext cx="506539" cy="367241"/>
            <a:chOff x="4067944" y="4221088"/>
            <a:chExt cx="2880320" cy="2088232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04B7E652-48A0-4356-9FFF-3824B8F07B5C}"/>
                </a:ext>
              </a:extLst>
            </p:cNvPr>
            <p:cNvSpPr/>
            <p:nvPr/>
          </p:nvSpPr>
          <p:spPr>
            <a:xfrm>
              <a:off x="4067944" y="4869160"/>
              <a:ext cx="2880320" cy="1440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7" name="二等辺三角形 6">
              <a:extLst>
                <a:ext uri="{FF2B5EF4-FFF2-40B4-BE49-F238E27FC236}">
                  <a16:creationId xmlns:a16="http://schemas.microsoft.com/office/drawing/2014/main" id="{97095EAF-24FD-4A5C-8730-69048A9AEA08}"/>
                </a:ext>
              </a:extLst>
            </p:cNvPr>
            <p:cNvSpPr/>
            <p:nvPr/>
          </p:nvSpPr>
          <p:spPr>
            <a:xfrm>
              <a:off x="4067944" y="4221088"/>
              <a:ext cx="2880320" cy="64807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C9D5CDCF-05EB-4C6A-840E-0E93FC99F80C}"/>
              </a:ext>
            </a:extLst>
          </p:cNvPr>
          <p:cNvGrpSpPr/>
          <p:nvPr/>
        </p:nvGrpSpPr>
        <p:grpSpPr>
          <a:xfrm rot="10800000">
            <a:off x="2843808" y="836712"/>
            <a:ext cx="506540" cy="253270"/>
            <a:chOff x="251520" y="4869160"/>
            <a:chExt cx="2880320" cy="1440160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777E85D4-9BA4-4595-9546-7C5C7733526C}"/>
                </a:ext>
              </a:extLst>
            </p:cNvPr>
            <p:cNvSpPr/>
            <p:nvPr/>
          </p:nvSpPr>
          <p:spPr>
            <a:xfrm>
              <a:off x="251520" y="4869160"/>
              <a:ext cx="2880320" cy="14401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0" name="二等辺三角形 9">
              <a:extLst>
                <a:ext uri="{FF2B5EF4-FFF2-40B4-BE49-F238E27FC236}">
                  <a16:creationId xmlns:a16="http://schemas.microsoft.com/office/drawing/2014/main" id="{5D27E8B7-CC57-4915-9E06-689E4B5C4136}"/>
                </a:ext>
              </a:extLst>
            </p:cNvPr>
            <p:cNvSpPr/>
            <p:nvPr/>
          </p:nvSpPr>
          <p:spPr>
            <a:xfrm rot="10800000">
              <a:off x="251520" y="4869160"/>
              <a:ext cx="2880320" cy="64807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4FB39897-FB84-4E3E-A184-8F17BC207A1C}"/>
              </a:ext>
            </a:extLst>
          </p:cNvPr>
          <p:cNvGrpSpPr/>
          <p:nvPr/>
        </p:nvGrpSpPr>
        <p:grpSpPr>
          <a:xfrm>
            <a:off x="2843808" y="980728"/>
            <a:ext cx="506539" cy="367241"/>
            <a:chOff x="4067944" y="4221088"/>
            <a:chExt cx="2880320" cy="2088232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1AF65FFC-EBAD-488E-A206-F0C560576B75}"/>
                </a:ext>
              </a:extLst>
            </p:cNvPr>
            <p:cNvSpPr/>
            <p:nvPr/>
          </p:nvSpPr>
          <p:spPr>
            <a:xfrm>
              <a:off x="4067944" y="4869160"/>
              <a:ext cx="2880320" cy="1440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3" name="二等辺三角形 12">
              <a:extLst>
                <a:ext uri="{FF2B5EF4-FFF2-40B4-BE49-F238E27FC236}">
                  <a16:creationId xmlns:a16="http://schemas.microsoft.com/office/drawing/2014/main" id="{F218E70F-2412-429F-9AE0-016D4398501D}"/>
                </a:ext>
              </a:extLst>
            </p:cNvPr>
            <p:cNvSpPr/>
            <p:nvPr/>
          </p:nvSpPr>
          <p:spPr>
            <a:xfrm>
              <a:off x="4067944" y="4221088"/>
              <a:ext cx="2880320" cy="64807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1BB9BEE-3FD2-4E35-9AC4-0747FAFF6881}"/>
              </a:ext>
            </a:extLst>
          </p:cNvPr>
          <p:cNvSpPr txBox="1"/>
          <p:nvPr/>
        </p:nvSpPr>
        <p:spPr>
          <a:xfrm>
            <a:off x="621421" y="1844824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コミット</a:t>
            </a:r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1472B2F-64AC-409F-9AC8-BA71437C803C}"/>
              </a:ext>
            </a:extLst>
          </p:cNvPr>
          <p:cNvSpPr txBox="1"/>
          <p:nvPr/>
        </p:nvSpPr>
        <p:spPr>
          <a:xfrm>
            <a:off x="2699792" y="1844824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コミット</a:t>
            </a:r>
            <a:r>
              <a:rPr kumimoji="1" lang="en-US" altLang="ja-JP" sz="1600" dirty="0"/>
              <a:t>2</a:t>
            </a:r>
            <a:endParaRPr kumimoji="1" lang="ja-JP" altLang="en-US" sz="1600" dirty="0"/>
          </a:p>
        </p:txBody>
      </p:sp>
      <p:sp>
        <p:nvSpPr>
          <p:cNvPr id="16" name="楕円 4">
            <a:extLst>
              <a:ext uri="{FF2B5EF4-FFF2-40B4-BE49-F238E27FC236}">
                <a16:creationId xmlns:a16="http://schemas.microsoft.com/office/drawing/2014/main" id="{C26F5744-A504-497F-AF94-F369F340A2E9}"/>
              </a:ext>
            </a:extLst>
          </p:cNvPr>
          <p:cNvSpPr/>
          <p:nvPr/>
        </p:nvSpPr>
        <p:spPr>
          <a:xfrm>
            <a:off x="4932040" y="620688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3128C1C-4E22-48AB-B75C-BCDC88C0A027}"/>
              </a:ext>
            </a:extLst>
          </p:cNvPr>
          <p:cNvSpPr txBox="1"/>
          <p:nvPr/>
        </p:nvSpPr>
        <p:spPr>
          <a:xfrm>
            <a:off x="4644008" y="980728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コミット</a:t>
            </a:r>
            <a:r>
              <a:rPr kumimoji="1" lang="en-US" altLang="ja-JP" sz="1600" dirty="0"/>
              <a:t>1</a:t>
            </a:r>
            <a:endParaRPr kumimoji="1" lang="ja-JP" altLang="en-US" sz="1600" dirty="0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3104344D-A6C5-4D36-B02E-C75EBBDE0672}"/>
              </a:ext>
            </a:extLst>
          </p:cNvPr>
          <p:cNvGrpSpPr/>
          <p:nvPr/>
        </p:nvGrpSpPr>
        <p:grpSpPr>
          <a:xfrm>
            <a:off x="6012160" y="692696"/>
            <a:ext cx="506539" cy="367241"/>
            <a:chOff x="4067944" y="4221088"/>
            <a:chExt cx="2880320" cy="2088232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B5D1978D-434E-4FBE-9F57-E9E2B092B3CA}"/>
                </a:ext>
              </a:extLst>
            </p:cNvPr>
            <p:cNvSpPr/>
            <p:nvPr/>
          </p:nvSpPr>
          <p:spPr>
            <a:xfrm>
              <a:off x="4067944" y="4869160"/>
              <a:ext cx="2880320" cy="1440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0" name="二等辺三角形 19">
              <a:extLst>
                <a:ext uri="{FF2B5EF4-FFF2-40B4-BE49-F238E27FC236}">
                  <a16:creationId xmlns:a16="http://schemas.microsoft.com/office/drawing/2014/main" id="{300F3011-31E3-4A5B-B85A-29145CCC9C51}"/>
                </a:ext>
              </a:extLst>
            </p:cNvPr>
            <p:cNvSpPr/>
            <p:nvPr/>
          </p:nvSpPr>
          <p:spPr>
            <a:xfrm>
              <a:off x="4067944" y="4221088"/>
              <a:ext cx="2880320" cy="64807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21" name="楕円 4">
            <a:extLst>
              <a:ext uri="{FF2B5EF4-FFF2-40B4-BE49-F238E27FC236}">
                <a16:creationId xmlns:a16="http://schemas.microsoft.com/office/drawing/2014/main" id="{BB9144BA-71A9-4E4B-8EFB-699D000F4F3E}"/>
              </a:ext>
            </a:extLst>
          </p:cNvPr>
          <p:cNvSpPr/>
          <p:nvPr/>
        </p:nvSpPr>
        <p:spPr>
          <a:xfrm>
            <a:off x="4932040" y="1772816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A75154EE-603D-436E-B3B3-985508B224A0}"/>
              </a:ext>
            </a:extLst>
          </p:cNvPr>
          <p:cNvGrpSpPr/>
          <p:nvPr/>
        </p:nvGrpSpPr>
        <p:grpSpPr>
          <a:xfrm rot="10800000">
            <a:off x="6012160" y="1772816"/>
            <a:ext cx="506540" cy="253270"/>
            <a:chOff x="251520" y="4869160"/>
            <a:chExt cx="2880320" cy="1440160"/>
          </a:xfrm>
        </p:grpSpPr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F7AFC1BE-BBD2-4568-885B-DE35AC149DDE}"/>
                </a:ext>
              </a:extLst>
            </p:cNvPr>
            <p:cNvSpPr/>
            <p:nvPr/>
          </p:nvSpPr>
          <p:spPr>
            <a:xfrm>
              <a:off x="251520" y="4869160"/>
              <a:ext cx="2880320" cy="14401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4" name="二等辺三角形 23">
              <a:extLst>
                <a:ext uri="{FF2B5EF4-FFF2-40B4-BE49-F238E27FC236}">
                  <a16:creationId xmlns:a16="http://schemas.microsoft.com/office/drawing/2014/main" id="{14D03FA5-B276-4C3E-ACB6-41C7B05607B4}"/>
                </a:ext>
              </a:extLst>
            </p:cNvPr>
            <p:cNvSpPr/>
            <p:nvPr/>
          </p:nvSpPr>
          <p:spPr>
            <a:xfrm rot="10800000">
              <a:off x="251520" y="4869160"/>
              <a:ext cx="2880320" cy="64807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CECD61F1-1841-439F-A04D-4D370B6E11D7}"/>
              </a:ext>
            </a:extLst>
          </p:cNvPr>
          <p:cNvGrpSpPr/>
          <p:nvPr/>
        </p:nvGrpSpPr>
        <p:grpSpPr>
          <a:xfrm>
            <a:off x="6012160" y="1916832"/>
            <a:ext cx="506539" cy="367241"/>
            <a:chOff x="4067944" y="4221088"/>
            <a:chExt cx="2880320" cy="2088232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0FA259EB-84F0-4E3A-A315-DE4410BA1C27}"/>
                </a:ext>
              </a:extLst>
            </p:cNvPr>
            <p:cNvSpPr/>
            <p:nvPr/>
          </p:nvSpPr>
          <p:spPr>
            <a:xfrm>
              <a:off x="4067944" y="4869160"/>
              <a:ext cx="2880320" cy="1440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7" name="二等辺三角形 26">
              <a:extLst>
                <a:ext uri="{FF2B5EF4-FFF2-40B4-BE49-F238E27FC236}">
                  <a16:creationId xmlns:a16="http://schemas.microsoft.com/office/drawing/2014/main" id="{EADD6607-568C-4960-83E2-7F764A86A722}"/>
                </a:ext>
              </a:extLst>
            </p:cNvPr>
            <p:cNvSpPr/>
            <p:nvPr/>
          </p:nvSpPr>
          <p:spPr>
            <a:xfrm>
              <a:off x="4067944" y="4221088"/>
              <a:ext cx="2880320" cy="64807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AB5FCD8-A8B4-4010-817D-253A15C71AE3}"/>
              </a:ext>
            </a:extLst>
          </p:cNvPr>
          <p:cNvSpPr txBox="1"/>
          <p:nvPr/>
        </p:nvSpPr>
        <p:spPr>
          <a:xfrm>
            <a:off x="4644008" y="2132856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コミット</a:t>
            </a:r>
            <a:r>
              <a:rPr kumimoji="1" lang="en-US" altLang="ja-JP" sz="1600" dirty="0"/>
              <a:t>2</a:t>
            </a:r>
            <a:endParaRPr kumimoji="1" lang="ja-JP" altLang="en-US" sz="1600" dirty="0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83856CE-1D93-417E-9A95-9A12E256B8EB}"/>
              </a:ext>
            </a:extLst>
          </p:cNvPr>
          <p:cNvCxnSpPr>
            <a:cxnSpLocks/>
          </p:cNvCxnSpPr>
          <p:nvPr/>
        </p:nvCxnSpPr>
        <p:spPr>
          <a:xfrm>
            <a:off x="4716016" y="3140968"/>
            <a:ext cx="720080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A2136CA6-60AA-41B4-8E78-5696AD8E3D36}"/>
              </a:ext>
            </a:extLst>
          </p:cNvPr>
          <p:cNvGrpSpPr/>
          <p:nvPr/>
        </p:nvGrpSpPr>
        <p:grpSpPr>
          <a:xfrm rot="10800000">
            <a:off x="6012160" y="3068960"/>
            <a:ext cx="506540" cy="253270"/>
            <a:chOff x="251520" y="4869160"/>
            <a:chExt cx="2880320" cy="1440160"/>
          </a:xfrm>
        </p:grpSpPr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A784910B-C201-4F9A-8D19-1D416FDD5C6B}"/>
                </a:ext>
              </a:extLst>
            </p:cNvPr>
            <p:cNvSpPr/>
            <p:nvPr/>
          </p:nvSpPr>
          <p:spPr>
            <a:xfrm>
              <a:off x="251520" y="4869160"/>
              <a:ext cx="2880320" cy="14401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2" name="二等辺三角形 31">
              <a:extLst>
                <a:ext uri="{FF2B5EF4-FFF2-40B4-BE49-F238E27FC236}">
                  <a16:creationId xmlns:a16="http://schemas.microsoft.com/office/drawing/2014/main" id="{E667C68A-088C-4A61-9E51-9111DE1C7094}"/>
                </a:ext>
              </a:extLst>
            </p:cNvPr>
            <p:cNvSpPr/>
            <p:nvPr/>
          </p:nvSpPr>
          <p:spPr>
            <a:xfrm rot="10800000">
              <a:off x="251520" y="4869160"/>
              <a:ext cx="2880320" cy="64807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930121A6-3B16-4413-B081-E01A7FB18496}"/>
              </a:ext>
            </a:extLst>
          </p:cNvPr>
          <p:cNvGrpSpPr/>
          <p:nvPr/>
        </p:nvGrpSpPr>
        <p:grpSpPr>
          <a:xfrm>
            <a:off x="827584" y="2844225"/>
            <a:ext cx="506539" cy="367241"/>
            <a:chOff x="4067944" y="4221088"/>
            <a:chExt cx="2880320" cy="2088232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10C343E-5471-45EE-B77D-A8388C5A27E3}"/>
                </a:ext>
              </a:extLst>
            </p:cNvPr>
            <p:cNvSpPr/>
            <p:nvPr/>
          </p:nvSpPr>
          <p:spPr>
            <a:xfrm>
              <a:off x="4067944" y="4869160"/>
              <a:ext cx="2880320" cy="1440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5" name="二等辺三角形 34">
              <a:extLst>
                <a:ext uri="{FF2B5EF4-FFF2-40B4-BE49-F238E27FC236}">
                  <a16:creationId xmlns:a16="http://schemas.microsoft.com/office/drawing/2014/main" id="{0D6FABD9-4C27-4957-81B6-BA2ED55B5C04}"/>
                </a:ext>
              </a:extLst>
            </p:cNvPr>
            <p:cNvSpPr/>
            <p:nvPr/>
          </p:nvSpPr>
          <p:spPr>
            <a:xfrm>
              <a:off x="4067944" y="4221088"/>
              <a:ext cx="2880320" cy="64807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C6B2114-D4C2-438E-957D-F373250BA0FD}"/>
              </a:ext>
            </a:extLst>
          </p:cNvPr>
          <p:cNvSpPr txBox="1"/>
          <p:nvPr/>
        </p:nvSpPr>
        <p:spPr>
          <a:xfrm>
            <a:off x="1403648" y="270020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+</a:t>
            </a:r>
            <a:endParaRPr kumimoji="1" lang="ja-JP" altLang="en-US" sz="3200" dirty="0"/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983B1451-BEE8-46A7-83D7-8FAF62377783}"/>
              </a:ext>
            </a:extLst>
          </p:cNvPr>
          <p:cNvGrpSpPr/>
          <p:nvPr/>
        </p:nvGrpSpPr>
        <p:grpSpPr>
          <a:xfrm rot="10800000">
            <a:off x="1835696" y="2916233"/>
            <a:ext cx="506540" cy="253270"/>
            <a:chOff x="251520" y="4869160"/>
            <a:chExt cx="2880320" cy="1440160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E9853737-13DF-4F53-8A66-9BD17B716B63}"/>
                </a:ext>
              </a:extLst>
            </p:cNvPr>
            <p:cNvSpPr/>
            <p:nvPr/>
          </p:nvSpPr>
          <p:spPr>
            <a:xfrm>
              <a:off x="251520" y="4869160"/>
              <a:ext cx="2880320" cy="14401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9" name="二等辺三角形 38">
              <a:extLst>
                <a:ext uri="{FF2B5EF4-FFF2-40B4-BE49-F238E27FC236}">
                  <a16:creationId xmlns:a16="http://schemas.microsoft.com/office/drawing/2014/main" id="{E559A316-1A18-4D9F-B42D-893BAA93E46F}"/>
                </a:ext>
              </a:extLst>
            </p:cNvPr>
            <p:cNvSpPr/>
            <p:nvPr/>
          </p:nvSpPr>
          <p:spPr>
            <a:xfrm rot="10800000">
              <a:off x="251520" y="4869160"/>
              <a:ext cx="2880320" cy="64807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7AA551E-6030-4595-869D-45B098E96F1E}"/>
              </a:ext>
            </a:extLst>
          </p:cNvPr>
          <p:cNvSpPr txBox="1"/>
          <p:nvPr/>
        </p:nvSpPr>
        <p:spPr>
          <a:xfrm>
            <a:off x="2411760" y="2700209"/>
            <a:ext cx="389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=</a:t>
            </a:r>
            <a:endParaRPr kumimoji="1" lang="ja-JP" altLang="en-US" sz="3200" dirty="0"/>
          </a:p>
        </p:txBody>
      </p: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C54250B0-310C-4E9C-AA35-3541DE808A39}"/>
              </a:ext>
            </a:extLst>
          </p:cNvPr>
          <p:cNvGrpSpPr/>
          <p:nvPr/>
        </p:nvGrpSpPr>
        <p:grpSpPr>
          <a:xfrm rot="10800000">
            <a:off x="2915816" y="2772217"/>
            <a:ext cx="506540" cy="253270"/>
            <a:chOff x="251520" y="4869160"/>
            <a:chExt cx="2880320" cy="1440160"/>
          </a:xfrm>
        </p:grpSpPr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F4C10737-3D4B-41D2-A639-637E8545C87E}"/>
                </a:ext>
              </a:extLst>
            </p:cNvPr>
            <p:cNvSpPr/>
            <p:nvPr/>
          </p:nvSpPr>
          <p:spPr>
            <a:xfrm>
              <a:off x="251520" y="4869160"/>
              <a:ext cx="2880320" cy="14401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3" name="二等辺三角形 42">
              <a:extLst>
                <a:ext uri="{FF2B5EF4-FFF2-40B4-BE49-F238E27FC236}">
                  <a16:creationId xmlns:a16="http://schemas.microsoft.com/office/drawing/2014/main" id="{53C81C8D-A3ED-4B82-80D7-E8BFD2CA82B4}"/>
                </a:ext>
              </a:extLst>
            </p:cNvPr>
            <p:cNvSpPr/>
            <p:nvPr/>
          </p:nvSpPr>
          <p:spPr>
            <a:xfrm rot="10800000">
              <a:off x="251520" y="4869160"/>
              <a:ext cx="2880320" cy="64807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51C13899-A817-490C-B8F3-923EDE0FEE4A}"/>
              </a:ext>
            </a:extLst>
          </p:cNvPr>
          <p:cNvGrpSpPr/>
          <p:nvPr/>
        </p:nvGrpSpPr>
        <p:grpSpPr>
          <a:xfrm>
            <a:off x="2915816" y="2916233"/>
            <a:ext cx="506539" cy="367241"/>
            <a:chOff x="4067944" y="4221088"/>
            <a:chExt cx="2880320" cy="2088232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A9BBE2A1-C91D-4192-8580-0131E57C45FA}"/>
                </a:ext>
              </a:extLst>
            </p:cNvPr>
            <p:cNvSpPr/>
            <p:nvPr/>
          </p:nvSpPr>
          <p:spPr>
            <a:xfrm>
              <a:off x="4067944" y="4869160"/>
              <a:ext cx="2880320" cy="14401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6" name="二等辺三角形 45">
              <a:extLst>
                <a:ext uri="{FF2B5EF4-FFF2-40B4-BE49-F238E27FC236}">
                  <a16:creationId xmlns:a16="http://schemas.microsoft.com/office/drawing/2014/main" id="{4FADDF7A-9AB9-4F37-8FFA-3FC992F900CF}"/>
                </a:ext>
              </a:extLst>
            </p:cNvPr>
            <p:cNvSpPr/>
            <p:nvPr/>
          </p:nvSpPr>
          <p:spPr>
            <a:xfrm>
              <a:off x="4067944" y="4221088"/>
              <a:ext cx="2880320" cy="64807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8289F288-0E7A-4211-BDDB-A152B9949D9A}"/>
              </a:ext>
            </a:extLst>
          </p:cNvPr>
          <p:cNvSpPr txBox="1"/>
          <p:nvPr/>
        </p:nvSpPr>
        <p:spPr>
          <a:xfrm>
            <a:off x="4703203" y="321297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パッチ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83387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1981</TotalTime>
  <Words>672</Words>
  <Application>Microsoft Office PowerPoint</Application>
  <PresentationFormat>画面に合わせる (4:3)</PresentationFormat>
  <Paragraphs>343</Paragraphs>
  <Slides>36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36</vt:i4>
      </vt:variant>
    </vt:vector>
  </HeadingPairs>
  <TitlesOfParts>
    <vt:vector size="39" baseType="lpstr">
      <vt:lpstr>Arial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watanabe_hiroshi@keio.jp</cp:lastModifiedBy>
  <cp:revision>155</cp:revision>
  <dcterms:created xsi:type="dcterms:W3CDTF">2019-01-02T05:23:01Z</dcterms:created>
  <dcterms:modified xsi:type="dcterms:W3CDTF">2025-08-18T10:46:21Z</dcterms:modified>
</cp:coreProperties>
</file>