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Objects="1">
      <p:cViewPr varScale="1">
        <p:scale>
          <a:sx n="62" d="100"/>
          <a:sy n="62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9913BE-EF2B-1140-B921-1882ADCBF9C8}"/>
              </a:ext>
            </a:extLst>
          </p:cNvPr>
          <p:cNvSpPr/>
          <p:nvPr/>
        </p:nvSpPr>
        <p:spPr>
          <a:xfrm>
            <a:off x="188640" y="488504"/>
            <a:ext cx="6480720" cy="928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3CB22-A209-BE4E-B576-732CA4DBD79A}"/>
              </a:ext>
            </a:extLst>
          </p:cNvPr>
          <p:cNvCxnSpPr>
            <a:cxnSpLocks/>
          </p:cNvCxnSpPr>
          <p:nvPr/>
        </p:nvCxnSpPr>
        <p:spPr>
          <a:xfrm>
            <a:off x="980728" y="488504"/>
            <a:ext cx="0" cy="928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BE06D-881F-384C-AF99-E1740051932C}"/>
              </a:ext>
            </a:extLst>
          </p:cNvPr>
          <p:cNvSpPr txBox="1"/>
          <p:nvPr/>
        </p:nvSpPr>
        <p:spPr>
          <a:xfrm>
            <a:off x="175573" y="191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背表紙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CF2B22-B323-084B-B862-383BD74B6B79}"/>
              </a:ext>
            </a:extLst>
          </p:cNvPr>
          <p:cNvSpPr txBox="1"/>
          <p:nvPr/>
        </p:nvSpPr>
        <p:spPr>
          <a:xfrm>
            <a:off x="1052736" y="191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表紙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8E091F-54A8-C943-ACCF-ACFDF3857992}"/>
              </a:ext>
            </a:extLst>
          </p:cNvPr>
          <p:cNvSpPr txBox="1"/>
          <p:nvPr/>
        </p:nvSpPr>
        <p:spPr>
          <a:xfrm>
            <a:off x="332656" y="1280592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卒業論文のタイトル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3F833-2C96-B244-B689-8B9232E53A23}"/>
              </a:ext>
            </a:extLst>
          </p:cNvPr>
          <p:cNvSpPr txBox="1"/>
          <p:nvPr/>
        </p:nvSpPr>
        <p:spPr>
          <a:xfrm>
            <a:off x="332656" y="848632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卒論太郎</a:t>
            </a:r>
            <a:endParaRPr lang="ja-JP" altLang="en-US" sz="18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E5612BA-FA59-2D4D-9863-9365F0B2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51" y="1280592"/>
            <a:ext cx="1264386" cy="122326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94B7C-D8B8-1646-806E-EE06D47AF886}"/>
              </a:ext>
            </a:extLst>
          </p:cNvPr>
          <p:cNvSpPr txBox="1"/>
          <p:nvPr/>
        </p:nvSpPr>
        <p:spPr>
          <a:xfrm>
            <a:off x="2690759" y="27207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卒業論文　</a:t>
            </a:r>
            <a:r>
              <a:rPr kumimoji="1" lang="en-US" altLang="ja-JP" dirty="0"/>
              <a:t>20XX</a:t>
            </a:r>
            <a:r>
              <a:rPr kumimoji="1" lang="ja-JP" altLang="en-US" dirty="0"/>
              <a:t>年度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EDA749-C458-6B44-8261-2E64BAA1F7B6}"/>
              </a:ext>
            </a:extLst>
          </p:cNvPr>
          <p:cNvSpPr/>
          <p:nvPr/>
        </p:nvSpPr>
        <p:spPr>
          <a:xfrm>
            <a:off x="1268760" y="3872880"/>
            <a:ext cx="51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HaranoAjiMincho-Regular-Identity-H"/>
              </a:rPr>
              <a:t>卒業論文のタイトル</a:t>
            </a:r>
            <a:endParaRPr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F1A2D9-4416-3D42-9141-46A1BECBE364}"/>
              </a:ext>
            </a:extLst>
          </p:cNvPr>
          <p:cNvSpPr txBox="1"/>
          <p:nvPr/>
        </p:nvSpPr>
        <p:spPr>
          <a:xfrm>
            <a:off x="3040214" y="7113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慶應義塾大学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CFD438-2DBA-9441-AAF8-0FB699C60E9A}"/>
              </a:ext>
            </a:extLst>
          </p:cNvPr>
          <p:cNvSpPr txBox="1"/>
          <p:nvPr/>
        </p:nvSpPr>
        <p:spPr>
          <a:xfrm>
            <a:off x="2463133" y="7545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理工学部物理情報工学科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2E9541-D374-3147-9D69-0FAECEE5596A}"/>
              </a:ext>
            </a:extLst>
          </p:cNvPr>
          <p:cNvSpPr txBox="1"/>
          <p:nvPr/>
        </p:nvSpPr>
        <p:spPr>
          <a:xfrm>
            <a:off x="2776520" y="790532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学籍番号</a:t>
            </a:r>
            <a:r>
              <a:rPr kumimoji="1" lang="en-US" altLang="ja-JP" dirty="0"/>
              <a:t> XXXXXXXX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384D7C-1AE9-AE43-918C-7D54A74D8A06}"/>
              </a:ext>
            </a:extLst>
          </p:cNvPr>
          <p:cNvSpPr/>
          <p:nvPr/>
        </p:nvSpPr>
        <p:spPr>
          <a:xfrm>
            <a:off x="3070671" y="84093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卒論太郎</a:t>
            </a:r>
          </a:p>
        </p:txBody>
      </p:sp>
    </p:spTree>
    <p:extLst>
      <p:ext uri="{BB962C8B-B14F-4D97-AF65-F5344CB8AC3E}">
        <p14:creationId xmlns:p14="http://schemas.microsoft.com/office/powerpoint/2010/main" val="385180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29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HaranoAjiMincho-Regular-Identity-H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渡辺宙志</dc:creator>
  <cp:lastModifiedBy>渡辺 宙志</cp:lastModifiedBy>
  <cp:revision>14</cp:revision>
  <cp:lastPrinted>2021-02-17T03:50:23Z</cp:lastPrinted>
  <dcterms:created xsi:type="dcterms:W3CDTF">2021-02-17T03:10:42Z</dcterms:created>
  <dcterms:modified xsi:type="dcterms:W3CDTF">2022-02-15T10:19:25Z</dcterms:modified>
</cp:coreProperties>
</file>