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0"/>
  </p:notesMasterIdLst>
  <p:sldIdLst>
    <p:sldId id="256" r:id="rId2"/>
    <p:sldId id="323" r:id="rId3"/>
    <p:sldId id="325" r:id="rId4"/>
    <p:sldId id="324" r:id="rId5"/>
    <p:sldId id="326" r:id="rId6"/>
    <p:sldId id="327" r:id="rId7"/>
    <p:sldId id="328" r:id="rId8"/>
    <p:sldId id="32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 varScale="1">
        <p:scale>
          <a:sx n="110" d="100"/>
          <a:sy n="110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2024/3/18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>
                <a:solidFill>
                  <a:srgbClr val="011893"/>
                </a:solidFill>
              </a:rPr>
              <a:t>SSH</a:t>
            </a:r>
            <a:r>
              <a:rPr lang="ja-JP" altLang="en-US" sz="3200">
                <a:solidFill>
                  <a:srgbClr val="011893"/>
                </a:solidFill>
              </a:rPr>
              <a:t>公開鍵認証による接続</a:t>
            </a:r>
            <a:endParaRPr lang="en-US" altLang="ja-JP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6485677-F073-F6EB-BF30-94C6174D1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認証とは</a:t>
            </a:r>
          </a:p>
        </p:txBody>
      </p:sp>
      <p:pic>
        <p:nvPicPr>
          <p:cNvPr id="14" name="Picture 4" descr="笑う男性のイラスト（段階2）">
            <a:extLst>
              <a:ext uri="{FF2B5EF4-FFF2-40B4-BE49-F238E27FC236}">
                <a16:creationId xmlns:a16="http://schemas.microsoft.com/office/drawing/2014/main" id="{1736532E-B046-D1BF-D8E2-6466CFD2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92896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閉まったドアのイラスト">
            <a:extLst>
              <a:ext uri="{FF2B5EF4-FFF2-40B4-BE49-F238E27FC236}">
                <a16:creationId xmlns:a16="http://schemas.microsoft.com/office/drawing/2014/main" id="{F294919A-0F26-CC40-B454-ABC32B5E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48880"/>
            <a:ext cx="687804" cy="10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B041BCE-7FDE-B13B-ACF2-19C025ACE9CF}"/>
              </a:ext>
            </a:extLst>
          </p:cNvPr>
          <p:cNvSpPr txBox="1"/>
          <p:nvPr/>
        </p:nvSpPr>
        <p:spPr>
          <a:xfrm>
            <a:off x="3839150" y="8060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認証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AAE4090-B138-C906-3D47-3D4E6CF38F8A}"/>
              </a:ext>
            </a:extLst>
          </p:cNvPr>
          <p:cNvSpPr txBox="1"/>
          <p:nvPr/>
        </p:nvSpPr>
        <p:spPr>
          <a:xfrm>
            <a:off x="179512" y="148478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自宅を不在にする時に鍵をかける</a:t>
            </a:r>
            <a:endParaRPr kumimoji="1" lang="ja-JP" altLang="en-US" sz="2800"/>
          </a:p>
        </p:txBody>
      </p:sp>
      <p:pic>
        <p:nvPicPr>
          <p:cNvPr id="46" name="Picture 2" descr="鍵のイラスト">
            <a:extLst>
              <a:ext uri="{FF2B5EF4-FFF2-40B4-BE49-F238E27FC236}">
                <a16:creationId xmlns:a16="http://schemas.microsoft.com/office/drawing/2014/main" id="{DDF46C40-D096-D11D-F224-DBC382CE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92896"/>
            <a:ext cx="883816" cy="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矢印: 右 46">
            <a:extLst>
              <a:ext uri="{FF2B5EF4-FFF2-40B4-BE49-F238E27FC236}">
                <a16:creationId xmlns:a16="http://schemas.microsoft.com/office/drawing/2014/main" id="{4194D568-6F86-A786-5BB9-2882664AF6C9}"/>
              </a:ext>
            </a:extLst>
          </p:cNvPr>
          <p:cNvSpPr/>
          <p:nvPr/>
        </p:nvSpPr>
        <p:spPr>
          <a:xfrm>
            <a:off x="4644008" y="2636912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50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6485677-F073-F6EB-BF30-94C6174D1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認証とは</a:t>
            </a:r>
          </a:p>
        </p:txBody>
      </p:sp>
      <p:pic>
        <p:nvPicPr>
          <p:cNvPr id="14" name="Picture 4" descr="笑う男性のイラスト（段階2）">
            <a:extLst>
              <a:ext uri="{FF2B5EF4-FFF2-40B4-BE49-F238E27FC236}">
                <a16:creationId xmlns:a16="http://schemas.microsoft.com/office/drawing/2014/main" id="{1736532E-B046-D1BF-D8E2-6466CFD2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3" y="1399278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悪人のイラスト「黒いシルエット」">
            <a:extLst>
              <a:ext uri="{FF2B5EF4-FFF2-40B4-BE49-F238E27FC236}">
                <a16:creationId xmlns:a16="http://schemas.microsoft.com/office/drawing/2014/main" id="{9530CEAF-5172-60F3-278F-C4EB0F54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49" y="2598268"/>
            <a:ext cx="805282" cy="9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閉まったドアのイラスト">
            <a:extLst>
              <a:ext uri="{FF2B5EF4-FFF2-40B4-BE49-F238E27FC236}">
                <a16:creationId xmlns:a16="http://schemas.microsoft.com/office/drawing/2014/main" id="{F294919A-0F26-CC40-B454-ABC32B5E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44824"/>
            <a:ext cx="687804" cy="10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宝箱・宝物のイラスト">
            <a:extLst>
              <a:ext uri="{FF2B5EF4-FFF2-40B4-BE49-F238E27FC236}">
                <a16:creationId xmlns:a16="http://schemas.microsoft.com/office/drawing/2014/main" id="{2167CBF6-3825-4919-4133-CA54A19C3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24" y="1912960"/>
            <a:ext cx="940975" cy="9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右矢印 21">
            <a:extLst>
              <a:ext uri="{FF2B5EF4-FFF2-40B4-BE49-F238E27FC236}">
                <a16:creationId xmlns:a16="http://schemas.microsoft.com/office/drawing/2014/main" id="{42576561-34E7-B08E-E1D2-9CD247F2EB15}"/>
              </a:ext>
            </a:extLst>
          </p:cNvPr>
          <p:cNvSpPr/>
          <p:nvPr/>
        </p:nvSpPr>
        <p:spPr>
          <a:xfrm rot="1800000">
            <a:off x="4507625" y="1947619"/>
            <a:ext cx="1075413" cy="293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22">
            <a:extLst>
              <a:ext uri="{FF2B5EF4-FFF2-40B4-BE49-F238E27FC236}">
                <a16:creationId xmlns:a16="http://schemas.microsoft.com/office/drawing/2014/main" id="{563E34A2-E28B-17A8-2E22-01FB2FA75EE1}"/>
              </a:ext>
            </a:extLst>
          </p:cNvPr>
          <p:cNvSpPr/>
          <p:nvPr/>
        </p:nvSpPr>
        <p:spPr>
          <a:xfrm rot="19800000">
            <a:off x="4507625" y="2754322"/>
            <a:ext cx="1075413" cy="293679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十字形 19">
            <a:extLst>
              <a:ext uri="{FF2B5EF4-FFF2-40B4-BE49-F238E27FC236}">
                <a16:creationId xmlns:a16="http://schemas.microsoft.com/office/drawing/2014/main" id="{D2D07007-BC2B-B870-43B4-9E5FD67BC7DF}"/>
              </a:ext>
            </a:extLst>
          </p:cNvPr>
          <p:cNvSpPr/>
          <p:nvPr/>
        </p:nvSpPr>
        <p:spPr>
          <a:xfrm rot="2700000">
            <a:off x="3750552" y="2702738"/>
            <a:ext cx="746884" cy="746884"/>
          </a:xfrm>
          <a:prstGeom prst="plus">
            <a:avLst>
              <a:gd name="adj" fmla="val 45153"/>
            </a:avLst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ドーナツ 24">
            <a:extLst>
              <a:ext uri="{FF2B5EF4-FFF2-40B4-BE49-F238E27FC236}">
                <a16:creationId xmlns:a16="http://schemas.microsoft.com/office/drawing/2014/main" id="{D7912CD4-AF80-95C4-8BFF-8B83A2712A31}"/>
              </a:ext>
            </a:extLst>
          </p:cNvPr>
          <p:cNvSpPr/>
          <p:nvPr/>
        </p:nvSpPr>
        <p:spPr>
          <a:xfrm>
            <a:off x="3794424" y="1568070"/>
            <a:ext cx="689780" cy="689780"/>
          </a:xfrm>
          <a:prstGeom prst="donut">
            <a:avLst>
              <a:gd name="adj" fmla="val 112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B041BCE-7FDE-B13B-ACF2-19C025ACE9CF}"/>
              </a:ext>
            </a:extLst>
          </p:cNvPr>
          <p:cNvSpPr txBox="1"/>
          <p:nvPr/>
        </p:nvSpPr>
        <p:spPr>
          <a:xfrm>
            <a:off x="3839150" y="8060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認証</a:t>
            </a:r>
          </a:p>
        </p:txBody>
      </p:sp>
      <p:pic>
        <p:nvPicPr>
          <p:cNvPr id="28" name="Picture 2" descr="鍵のイラスト">
            <a:extLst>
              <a:ext uri="{FF2B5EF4-FFF2-40B4-BE49-F238E27FC236}">
                <a16:creationId xmlns:a16="http://schemas.microsoft.com/office/drawing/2014/main" id="{AC8561A3-F54A-6A2F-B598-420298F4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8" y="5108780"/>
            <a:ext cx="883816" cy="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シンプルな南京錠のイラスト">
            <a:extLst>
              <a:ext uri="{FF2B5EF4-FFF2-40B4-BE49-F238E27FC236}">
                <a16:creationId xmlns:a16="http://schemas.microsoft.com/office/drawing/2014/main" id="{00BBBCEB-84C7-4269-A830-B6253A88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51" y="5089261"/>
            <a:ext cx="883816" cy="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7269F8-D62C-AF11-163F-CAF1BF36F579}"/>
              </a:ext>
            </a:extLst>
          </p:cNvPr>
          <p:cNvSpPr txBox="1"/>
          <p:nvPr/>
        </p:nvSpPr>
        <p:spPr>
          <a:xfrm>
            <a:off x="839038" y="4189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所持認証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C71FA42-C1B1-1026-1139-190A734B4E00}"/>
              </a:ext>
            </a:extLst>
          </p:cNvPr>
          <p:cNvSpPr txBox="1"/>
          <p:nvPr/>
        </p:nvSpPr>
        <p:spPr>
          <a:xfrm>
            <a:off x="3848725" y="4189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知識認証</a:t>
            </a:r>
          </a:p>
        </p:txBody>
      </p:sp>
      <p:pic>
        <p:nvPicPr>
          <p:cNvPr id="32" name="Picture 4" descr="笑う男性のイラスト（段階2）">
            <a:extLst>
              <a:ext uri="{FF2B5EF4-FFF2-40B4-BE49-F238E27FC236}">
                <a16:creationId xmlns:a16="http://schemas.microsoft.com/office/drawing/2014/main" id="{EA9342A0-56B6-BBDB-310D-D9F7B6E9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3" y="5099020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指で数えている男の子のイラスト（1）">
            <a:extLst>
              <a:ext uri="{FF2B5EF4-FFF2-40B4-BE49-F238E27FC236}">
                <a16:creationId xmlns:a16="http://schemas.microsoft.com/office/drawing/2014/main" id="{0FDBD798-6CB8-1C85-6C86-8504F244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53" y="5060080"/>
            <a:ext cx="1023881" cy="9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指紋のマーク">
            <a:extLst>
              <a:ext uri="{FF2B5EF4-FFF2-40B4-BE49-F238E27FC236}">
                <a16:creationId xmlns:a16="http://schemas.microsoft.com/office/drawing/2014/main" id="{E68B08EE-BADA-0C41-D73B-B95AA712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68" y="4615009"/>
            <a:ext cx="654060" cy="65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1F47323-7A93-D957-C2B1-EE887AFD5EA1}"/>
              </a:ext>
            </a:extLst>
          </p:cNvPr>
          <p:cNvSpPr txBox="1"/>
          <p:nvPr/>
        </p:nvSpPr>
        <p:spPr>
          <a:xfrm>
            <a:off x="6858413" y="4189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生体認証</a:t>
            </a:r>
          </a:p>
        </p:txBody>
      </p:sp>
      <p:pic>
        <p:nvPicPr>
          <p:cNvPr id="36" name="Picture 18" descr="タブレットPCのイラスト">
            <a:extLst>
              <a:ext uri="{FF2B5EF4-FFF2-40B4-BE49-F238E27FC236}">
                <a16:creationId xmlns:a16="http://schemas.microsoft.com/office/drawing/2014/main" id="{0BBC4CE4-653C-0490-522D-BFE7E6722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43" y="5161086"/>
            <a:ext cx="851658" cy="7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右矢印 14">
            <a:extLst>
              <a:ext uri="{FF2B5EF4-FFF2-40B4-BE49-F238E27FC236}">
                <a16:creationId xmlns:a16="http://schemas.microsoft.com/office/drawing/2014/main" id="{A1189531-17E7-B076-016F-981941DF9BB6}"/>
              </a:ext>
            </a:extLst>
          </p:cNvPr>
          <p:cNvSpPr/>
          <p:nvPr/>
        </p:nvSpPr>
        <p:spPr>
          <a:xfrm>
            <a:off x="1721137" y="5433290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16">
            <a:extLst>
              <a:ext uri="{FF2B5EF4-FFF2-40B4-BE49-F238E27FC236}">
                <a16:creationId xmlns:a16="http://schemas.microsoft.com/office/drawing/2014/main" id="{0C137FF7-176F-AB23-D59D-B343738DAEE2}"/>
              </a:ext>
            </a:extLst>
          </p:cNvPr>
          <p:cNvSpPr/>
          <p:nvPr/>
        </p:nvSpPr>
        <p:spPr>
          <a:xfrm>
            <a:off x="7493352" y="5377668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4" descr="笑う男性のイラスト（段階2）">
            <a:extLst>
              <a:ext uri="{FF2B5EF4-FFF2-40B4-BE49-F238E27FC236}">
                <a16:creationId xmlns:a16="http://schemas.microsoft.com/office/drawing/2014/main" id="{CFAC5101-7F10-B7FB-905C-3AF6033A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815" y="5137238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雲 39">
            <a:extLst>
              <a:ext uri="{FF2B5EF4-FFF2-40B4-BE49-F238E27FC236}">
                <a16:creationId xmlns:a16="http://schemas.microsoft.com/office/drawing/2014/main" id="{A85D97D5-5247-1F6D-7674-388975212AD2}"/>
              </a:ext>
            </a:extLst>
          </p:cNvPr>
          <p:cNvSpPr/>
          <p:nvPr/>
        </p:nvSpPr>
        <p:spPr>
          <a:xfrm>
            <a:off x="3945034" y="4651597"/>
            <a:ext cx="922837" cy="65406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0AAC40E-5B51-4B47-5E70-E8A8B84DEEF0}"/>
              </a:ext>
            </a:extLst>
          </p:cNvPr>
          <p:cNvSpPr txBox="1"/>
          <p:nvPr/>
        </p:nvSpPr>
        <p:spPr>
          <a:xfrm>
            <a:off x="4039355" y="4800828"/>
            <a:ext cx="100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1234</a:t>
            </a:r>
            <a:endParaRPr kumimoji="1" lang="ja-JP" altLang="en-US"/>
          </a:p>
        </p:txBody>
      </p:sp>
      <p:sp>
        <p:nvSpPr>
          <p:cNvPr id="42" name="右矢印 12">
            <a:extLst>
              <a:ext uri="{FF2B5EF4-FFF2-40B4-BE49-F238E27FC236}">
                <a16:creationId xmlns:a16="http://schemas.microsoft.com/office/drawing/2014/main" id="{233CBC0D-3887-CE1D-0C57-EDAC3C47C351}"/>
              </a:ext>
            </a:extLst>
          </p:cNvPr>
          <p:cNvSpPr/>
          <p:nvPr/>
        </p:nvSpPr>
        <p:spPr>
          <a:xfrm>
            <a:off x="4399069" y="5419734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ATM・キャッシュディスペンサーのイラスト">
            <a:extLst>
              <a:ext uri="{FF2B5EF4-FFF2-40B4-BE49-F238E27FC236}">
                <a16:creationId xmlns:a16="http://schemas.microsoft.com/office/drawing/2014/main" id="{4048755E-CF8F-9506-C1E3-31D04437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42" y="4966637"/>
            <a:ext cx="1063280" cy="11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3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BC75F2-EEF0-A933-A53C-249DE2FA5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CBCF1D1-8F1C-E8A5-8F65-D228B5E5A818}"/>
              </a:ext>
            </a:extLst>
          </p:cNvPr>
          <p:cNvGrpSpPr/>
          <p:nvPr/>
        </p:nvGrpSpPr>
        <p:grpSpPr>
          <a:xfrm>
            <a:off x="5461259" y="3933056"/>
            <a:ext cx="468284" cy="627468"/>
            <a:chOff x="3963655" y="1196752"/>
            <a:chExt cx="752361" cy="100811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18013A5-06F5-E15E-CDD7-F7950DA98F90}"/>
                </a:ext>
              </a:extLst>
            </p:cNvPr>
            <p:cNvSpPr/>
            <p:nvPr/>
          </p:nvSpPr>
          <p:spPr>
            <a:xfrm>
              <a:off x="4211960" y="1196752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三角形 39">
              <a:extLst>
                <a:ext uri="{FF2B5EF4-FFF2-40B4-BE49-F238E27FC236}">
                  <a16:creationId xmlns:a16="http://schemas.microsoft.com/office/drawing/2014/main" id="{60D721B9-66B0-E737-AE12-A490C871F2D9}"/>
                </a:ext>
              </a:extLst>
            </p:cNvPr>
            <p:cNvSpPr/>
            <p:nvPr/>
          </p:nvSpPr>
          <p:spPr>
            <a:xfrm rot="5400000">
              <a:off x="3923927" y="1452505"/>
              <a:ext cx="576064" cy="4966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3F5356-FA35-3DB3-4D9E-510144995794}"/>
              </a:ext>
            </a:extLst>
          </p:cNvPr>
          <p:cNvSpPr txBox="1"/>
          <p:nvPr/>
        </p:nvSpPr>
        <p:spPr>
          <a:xfrm>
            <a:off x="293469" y="40466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</a:t>
            </a:r>
            <a:r>
              <a:rPr kumimoji="1" lang="ja-JP" altLang="en-US"/>
              <a:t>秘密鍵と公開鍵のペアを作成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634721-BF7A-FF96-EE71-DF21E2BCBAF5}"/>
              </a:ext>
            </a:extLst>
          </p:cNvPr>
          <p:cNvSpPr txBox="1"/>
          <p:nvPr/>
        </p:nvSpPr>
        <p:spPr>
          <a:xfrm>
            <a:off x="293469" y="1700808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</a:t>
            </a:r>
            <a:r>
              <a:rPr lang="en-US" altLang="ja-JP"/>
              <a:t>) </a:t>
            </a:r>
            <a:r>
              <a:rPr kumimoji="1" lang="ja-JP" altLang="en-US"/>
              <a:t>ブラウザ </a:t>
            </a:r>
            <a:r>
              <a:rPr lang="en-US" altLang="ja-JP"/>
              <a:t>GitHub</a:t>
            </a:r>
            <a:r>
              <a:rPr lang="ja-JP" altLang="en-US"/>
              <a:t>にログイン</a:t>
            </a:r>
            <a:r>
              <a:rPr kumimoji="1" lang="en-US" altLang="ja-JP"/>
              <a:t>(</a:t>
            </a:r>
            <a:r>
              <a:rPr kumimoji="1" lang="ja-JP" altLang="en-US">
                <a:solidFill>
                  <a:srgbClr val="FF0000"/>
                </a:solidFill>
              </a:rPr>
              <a:t>知識認証＋</a:t>
            </a:r>
            <a:r>
              <a:rPr kumimoji="1" lang="en-US" altLang="ja-JP">
                <a:solidFill>
                  <a:srgbClr val="FF0000"/>
                </a:solidFill>
              </a:rPr>
              <a:t>α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98B5EA-E1AE-A126-B6F4-41D5EC61FB51}"/>
              </a:ext>
            </a:extLst>
          </p:cNvPr>
          <p:cNvSpPr txBox="1"/>
          <p:nvPr/>
        </p:nvSpPr>
        <p:spPr>
          <a:xfrm>
            <a:off x="293469" y="3284984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(3) </a:t>
            </a:r>
            <a:r>
              <a:rPr kumimoji="1" lang="ja-JP" altLang="en-US"/>
              <a:t>ブラウザ経由で</a:t>
            </a:r>
            <a:r>
              <a:rPr lang="ja-JP" altLang="en-US"/>
              <a:t>に公開鍵を登録</a:t>
            </a:r>
            <a:endParaRPr kumimoji="1" lang="ja-JP" altLang="en-US"/>
          </a:p>
        </p:txBody>
      </p:sp>
      <p:pic>
        <p:nvPicPr>
          <p:cNvPr id="9" name="Picture 4" descr="笑う男性のイラスト（段階2）">
            <a:extLst>
              <a:ext uri="{FF2B5EF4-FFF2-40B4-BE49-F238E27FC236}">
                <a16:creationId xmlns:a16="http://schemas.microsoft.com/office/drawing/2014/main" id="{EFA6108C-D4E8-6BAC-BEA8-069E93BE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64933" cy="7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16">
            <a:extLst>
              <a:ext uri="{FF2B5EF4-FFF2-40B4-BE49-F238E27FC236}">
                <a16:creationId xmlns:a16="http://schemas.microsoft.com/office/drawing/2014/main" id="{59D6A5B3-5F80-6E1F-7D32-5A053506F10B}"/>
              </a:ext>
            </a:extLst>
          </p:cNvPr>
          <p:cNvSpPr/>
          <p:nvPr/>
        </p:nvSpPr>
        <p:spPr>
          <a:xfrm>
            <a:off x="2843808" y="2132856"/>
            <a:ext cx="1221734" cy="1008112"/>
          </a:xfrm>
          <a:prstGeom prst="roundRect">
            <a:avLst>
              <a:gd name="adj" fmla="val 352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9182E16-45B0-AE93-3683-9460FDC7E013}"/>
              </a:ext>
            </a:extLst>
          </p:cNvPr>
          <p:cNvGrpSpPr/>
          <p:nvPr/>
        </p:nvGrpSpPr>
        <p:grpSpPr>
          <a:xfrm>
            <a:off x="2886697" y="2149023"/>
            <a:ext cx="100315" cy="120180"/>
            <a:chOff x="3347864" y="3273606"/>
            <a:chExt cx="432048" cy="517602"/>
          </a:xfrm>
        </p:grpSpPr>
        <p:sp>
          <p:nvSpPr>
            <p:cNvPr id="12" name="角丸四角形 29">
              <a:extLst>
                <a:ext uri="{FF2B5EF4-FFF2-40B4-BE49-F238E27FC236}">
                  <a16:creationId xmlns:a16="http://schemas.microsoft.com/office/drawing/2014/main" id="{46D9A281-0522-6E2C-EE4E-2AFF4B7612B7}"/>
                </a:ext>
              </a:extLst>
            </p:cNvPr>
            <p:cNvSpPr/>
            <p:nvPr/>
          </p:nvSpPr>
          <p:spPr>
            <a:xfrm>
              <a:off x="3347864" y="3490866"/>
              <a:ext cx="432048" cy="82150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30">
              <a:extLst>
                <a:ext uri="{FF2B5EF4-FFF2-40B4-BE49-F238E27FC236}">
                  <a16:creationId xmlns:a16="http://schemas.microsoft.com/office/drawing/2014/main" id="{A94E0DAF-5E3E-837E-DB8E-0EF260F4284E}"/>
                </a:ext>
              </a:extLst>
            </p:cNvPr>
            <p:cNvSpPr/>
            <p:nvPr/>
          </p:nvSpPr>
          <p:spPr>
            <a:xfrm rot="18741476">
              <a:off x="3308924" y="3394673"/>
              <a:ext cx="340156" cy="98021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31">
              <a:extLst>
                <a:ext uri="{FF2B5EF4-FFF2-40B4-BE49-F238E27FC236}">
                  <a16:creationId xmlns:a16="http://schemas.microsoft.com/office/drawing/2014/main" id="{103FC47A-847F-3D98-EA36-2EEDA6AA854A}"/>
                </a:ext>
              </a:extLst>
            </p:cNvPr>
            <p:cNvSpPr/>
            <p:nvPr/>
          </p:nvSpPr>
          <p:spPr>
            <a:xfrm rot="2700000">
              <a:off x="3313035" y="3567218"/>
              <a:ext cx="340156" cy="107824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677DF6-B8C6-6219-BF74-37168594E108}"/>
              </a:ext>
            </a:extLst>
          </p:cNvPr>
          <p:cNvGrpSpPr/>
          <p:nvPr/>
        </p:nvGrpSpPr>
        <p:grpSpPr>
          <a:xfrm rot="10800000">
            <a:off x="3023138" y="2149022"/>
            <a:ext cx="100315" cy="120180"/>
            <a:chOff x="3347864" y="3273606"/>
            <a:chExt cx="432048" cy="517602"/>
          </a:xfrm>
        </p:grpSpPr>
        <p:sp>
          <p:nvSpPr>
            <p:cNvPr id="16" name="角丸四角形 26">
              <a:extLst>
                <a:ext uri="{FF2B5EF4-FFF2-40B4-BE49-F238E27FC236}">
                  <a16:creationId xmlns:a16="http://schemas.microsoft.com/office/drawing/2014/main" id="{1145DB08-523D-5FB8-F0A3-47A0A6DF1976}"/>
                </a:ext>
              </a:extLst>
            </p:cNvPr>
            <p:cNvSpPr/>
            <p:nvPr/>
          </p:nvSpPr>
          <p:spPr>
            <a:xfrm>
              <a:off x="3347864" y="3490866"/>
              <a:ext cx="432048" cy="82150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27">
              <a:extLst>
                <a:ext uri="{FF2B5EF4-FFF2-40B4-BE49-F238E27FC236}">
                  <a16:creationId xmlns:a16="http://schemas.microsoft.com/office/drawing/2014/main" id="{1CA04420-F26A-9EF9-886F-932D37821942}"/>
                </a:ext>
              </a:extLst>
            </p:cNvPr>
            <p:cNvSpPr/>
            <p:nvPr/>
          </p:nvSpPr>
          <p:spPr>
            <a:xfrm rot="18741476">
              <a:off x="3308924" y="3394673"/>
              <a:ext cx="340156" cy="98021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28">
              <a:extLst>
                <a:ext uri="{FF2B5EF4-FFF2-40B4-BE49-F238E27FC236}">
                  <a16:creationId xmlns:a16="http://schemas.microsoft.com/office/drawing/2014/main" id="{B27C96C6-A7BB-E652-EB64-154FED9408FC}"/>
                </a:ext>
              </a:extLst>
            </p:cNvPr>
            <p:cNvSpPr/>
            <p:nvPr/>
          </p:nvSpPr>
          <p:spPr>
            <a:xfrm rot="2700000">
              <a:off x="3313035" y="3567218"/>
              <a:ext cx="340156" cy="107824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1E603BF-8523-A77B-7577-C6C3407784FE}"/>
              </a:ext>
            </a:extLst>
          </p:cNvPr>
          <p:cNvGrpSpPr/>
          <p:nvPr/>
        </p:nvGrpSpPr>
        <p:grpSpPr>
          <a:xfrm>
            <a:off x="3316774" y="2168930"/>
            <a:ext cx="103745" cy="80365"/>
            <a:chOff x="4352925" y="1717675"/>
            <a:chExt cx="225427" cy="174625"/>
          </a:xfrm>
        </p:grpSpPr>
        <p:sp>
          <p:nvSpPr>
            <p:cNvPr id="20" name="三角形 24">
              <a:extLst>
                <a:ext uri="{FF2B5EF4-FFF2-40B4-BE49-F238E27FC236}">
                  <a16:creationId xmlns:a16="http://schemas.microsoft.com/office/drawing/2014/main" id="{C92B44A8-C7C2-E1A4-C030-53EA343481BD}"/>
                </a:ext>
              </a:extLst>
            </p:cNvPr>
            <p:cNvSpPr/>
            <p:nvPr/>
          </p:nvSpPr>
          <p:spPr>
            <a:xfrm>
              <a:off x="4352925" y="1717675"/>
              <a:ext cx="225427" cy="7302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94B13E5-DBC3-F0A3-D7A8-1CD7CC450AE1}"/>
                </a:ext>
              </a:extLst>
            </p:cNvPr>
            <p:cNvSpPr/>
            <p:nvPr/>
          </p:nvSpPr>
          <p:spPr>
            <a:xfrm>
              <a:off x="4402138" y="1785772"/>
              <a:ext cx="127000" cy="106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EE7E865-A08B-C749-A2E7-40720D016F77}"/>
              </a:ext>
            </a:extLst>
          </p:cNvPr>
          <p:cNvGrpSpPr/>
          <p:nvPr/>
        </p:nvGrpSpPr>
        <p:grpSpPr>
          <a:xfrm>
            <a:off x="3160001" y="2152002"/>
            <a:ext cx="119279" cy="114222"/>
            <a:chOff x="5605835" y="1892500"/>
            <a:chExt cx="354766" cy="339725"/>
          </a:xfrm>
        </p:grpSpPr>
        <p:sp>
          <p:nvSpPr>
            <p:cNvPr id="23" name="円弧 22">
              <a:extLst>
                <a:ext uri="{FF2B5EF4-FFF2-40B4-BE49-F238E27FC236}">
                  <a16:creationId xmlns:a16="http://schemas.microsoft.com/office/drawing/2014/main" id="{FDF16153-4B68-917A-F6D6-62D6AF8194A5}"/>
                </a:ext>
              </a:extLst>
            </p:cNvPr>
            <p:cNvSpPr/>
            <p:nvPr/>
          </p:nvSpPr>
          <p:spPr>
            <a:xfrm>
              <a:off x="5605835" y="1892500"/>
              <a:ext cx="339725" cy="339725"/>
            </a:xfrm>
            <a:prstGeom prst="arc">
              <a:avLst>
                <a:gd name="adj1" fmla="val 21525816"/>
                <a:gd name="adj2" fmla="val 19316914"/>
              </a:avLst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三角形 23">
              <a:extLst>
                <a:ext uri="{FF2B5EF4-FFF2-40B4-BE49-F238E27FC236}">
                  <a16:creationId xmlns:a16="http://schemas.microsoft.com/office/drawing/2014/main" id="{781BD8EB-482B-E12B-D023-63657324A560}"/>
                </a:ext>
              </a:extLst>
            </p:cNvPr>
            <p:cNvSpPr/>
            <p:nvPr/>
          </p:nvSpPr>
          <p:spPr>
            <a:xfrm rot="8100000">
              <a:off x="5854991" y="1912282"/>
              <a:ext cx="105610" cy="9104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AF6811-123C-2016-F38C-128521F4644C}"/>
              </a:ext>
            </a:extLst>
          </p:cNvPr>
          <p:cNvSpPr/>
          <p:nvPr/>
        </p:nvSpPr>
        <p:spPr>
          <a:xfrm>
            <a:off x="2843808" y="2276872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1164CBF-D727-2C33-8478-724A173DBE60}"/>
              </a:ext>
            </a:extLst>
          </p:cNvPr>
          <p:cNvGrpSpPr/>
          <p:nvPr/>
        </p:nvGrpSpPr>
        <p:grpSpPr>
          <a:xfrm>
            <a:off x="3097004" y="2322753"/>
            <a:ext cx="705254" cy="668064"/>
            <a:chOff x="6140761" y="2760383"/>
            <a:chExt cx="2118829" cy="2007096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A4BFEA7-2EA8-2F36-E6E9-8F756F505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817" y="3624479"/>
              <a:ext cx="1143000" cy="1143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5206E358-8712-29C6-0E2B-E3033E86B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761" y="2760383"/>
              <a:ext cx="2118829" cy="868720"/>
            </a:xfrm>
            <a:prstGeom prst="rect">
              <a:avLst/>
            </a:prstGeom>
          </p:spPr>
        </p:pic>
      </p:grpSp>
      <p:sp>
        <p:nvSpPr>
          <p:cNvPr id="29" name="右矢印 41">
            <a:extLst>
              <a:ext uri="{FF2B5EF4-FFF2-40B4-BE49-F238E27FC236}">
                <a16:creationId xmlns:a16="http://schemas.microsoft.com/office/drawing/2014/main" id="{7BC9968F-BE8B-6E96-66DE-23FFD661118B}"/>
              </a:ext>
            </a:extLst>
          </p:cNvPr>
          <p:cNvSpPr/>
          <p:nvPr/>
        </p:nvSpPr>
        <p:spPr>
          <a:xfrm>
            <a:off x="1921011" y="2420888"/>
            <a:ext cx="706773" cy="4741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A7A03DF-009D-9392-B149-4CD5C072782F}"/>
              </a:ext>
            </a:extLst>
          </p:cNvPr>
          <p:cNvGrpSpPr/>
          <p:nvPr/>
        </p:nvGrpSpPr>
        <p:grpSpPr>
          <a:xfrm>
            <a:off x="1547664" y="836712"/>
            <a:ext cx="1515329" cy="932425"/>
            <a:chOff x="2428830" y="1527212"/>
            <a:chExt cx="2497303" cy="1536662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69E601B0-28F8-3521-37A2-A9E2D591524C}"/>
                </a:ext>
              </a:extLst>
            </p:cNvPr>
            <p:cNvGrpSpPr/>
            <p:nvPr/>
          </p:nvGrpSpPr>
          <p:grpSpPr>
            <a:xfrm>
              <a:off x="2600841" y="1548306"/>
              <a:ext cx="756083" cy="1008112"/>
              <a:chOff x="971600" y="980729"/>
              <a:chExt cx="756083" cy="1008112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E6C82DA7-650B-046A-070E-05DB908CF9C6}"/>
                  </a:ext>
                </a:extLst>
              </p:cNvPr>
              <p:cNvSpPr/>
              <p:nvPr/>
            </p:nvSpPr>
            <p:spPr>
              <a:xfrm>
                <a:off x="971600" y="980729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8" name="三角形 4">
                <a:extLst>
                  <a:ext uri="{FF2B5EF4-FFF2-40B4-BE49-F238E27FC236}">
                    <a16:creationId xmlns:a16="http://schemas.microsoft.com/office/drawing/2014/main" id="{DB3B9A6B-04C0-51F3-F9F8-66B6CD58E202}"/>
                  </a:ext>
                </a:extLst>
              </p:cNvPr>
              <p:cNvSpPr/>
              <p:nvPr/>
            </p:nvSpPr>
            <p:spPr>
              <a:xfrm rot="5400000">
                <a:off x="1191348" y="1236482"/>
                <a:ext cx="576064" cy="49660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093ACB5-0861-5815-EA7A-56BA16ED700D}"/>
                </a:ext>
              </a:extLst>
            </p:cNvPr>
            <p:cNvGrpSpPr/>
            <p:nvPr/>
          </p:nvGrpSpPr>
          <p:grpSpPr>
            <a:xfrm>
              <a:off x="3860960" y="1527212"/>
              <a:ext cx="752361" cy="1008112"/>
              <a:chOff x="3963655" y="1196752"/>
              <a:chExt cx="752361" cy="1008112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BA2CA59-1F3D-5DC6-A311-0386173D2D7A}"/>
                  </a:ext>
                </a:extLst>
              </p:cNvPr>
              <p:cNvSpPr/>
              <p:nvPr/>
            </p:nvSpPr>
            <p:spPr>
              <a:xfrm>
                <a:off x="4211960" y="1196752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6" name="三角形 7">
                <a:extLst>
                  <a:ext uri="{FF2B5EF4-FFF2-40B4-BE49-F238E27FC236}">
                    <a16:creationId xmlns:a16="http://schemas.microsoft.com/office/drawing/2014/main" id="{960151F7-1151-D2D8-5936-1BB434E78879}"/>
                  </a:ext>
                </a:extLst>
              </p:cNvPr>
              <p:cNvSpPr/>
              <p:nvPr/>
            </p:nvSpPr>
            <p:spPr>
              <a:xfrm rot="5400000">
                <a:off x="3923927" y="1452505"/>
                <a:ext cx="576064" cy="49660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85551B3-A1CC-2BB5-6D20-DFA6E052BCE0}"/>
                </a:ext>
              </a:extLst>
            </p:cNvPr>
            <p:cNvSpPr txBox="1"/>
            <p:nvPr/>
          </p:nvSpPr>
          <p:spPr>
            <a:xfrm>
              <a:off x="2428830" y="2607370"/>
              <a:ext cx="1065171" cy="45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秘密鍵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4A69E9A-67DD-9C5A-22D1-693537701382}"/>
                </a:ext>
              </a:extLst>
            </p:cNvPr>
            <p:cNvSpPr txBox="1"/>
            <p:nvPr/>
          </p:nvSpPr>
          <p:spPr>
            <a:xfrm>
              <a:off x="3860962" y="2607372"/>
              <a:ext cx="1065171" cy="45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公開鍵</a:t>
              </a:r>
            </a:p>
          </p:txBody>
        </p:sp>
      </p:grpSp>
      <p:pic>
        <p:nvPicPr>
          <p:cNvPr id="39" name="Picture 4" descr="笑う男性のイラスト（段階2）">
            <a:extLst>
              <a:ext uri="{FF2B5EF4-FFF2-40B4-BE49-F238E27FC236}">
                <a16:creationId xmlns:a16="http://schemas.microsoft.com/office/drawing/2014/main" id="{B4DD9A8F-9000-A287-5677-0CD176A8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564933" cy="7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16">
            <a:extLst>
              <a:ext uri="{FF2B5EF4-FFF2-40B4-BE49-F238E27FC236}">
                <a16:creationId xmlns:a16="http://schemas.microsoft.com/office/drawing/2014/main" id="{81EAB63D-89BF-81D9-683E-448E8CD851A3}"/>
              </a:ext>
            </a:extLst>
          </p:cNvPr>
          <p:cNvSpPr/>
          <p:nvPr/>
        </p:nvSpPr>
        <p:spPr>
          <a:xfrm>
            <a:off x="2915816" y="3717032"/>
            <a:ext cx="1221734" cy="1008112"/>
          </a:xfrm>
          <a:prstGeom prst="roundRect">
            <a:avLst>
              <a:gd name="adj" fmla="val 352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A755731-1747-36B9-9A4F-DFA60BCF4478}"/>
              </a:ext>
            </a:extLst>
          </p:cNvPr>
          <p:cNvGrpSpPr/>
          <p:nvPr/>
        </p:nvGrpSpPr>
        <p:grpSpPr>
          <a:xfrm>
            <a:off x="2958705" y="3733199"/>
            <a:ext cx="100315" cy="120180"/>
            <a:chOff x="3347864" y="3273606"/>
            <a:chExt cx="432048" cy="517602"/>
          </a:xfrm>
        </p:grpSpPr>
        <p:sp>
          <p:nvSpPr>
            <p:cNvPr id="42" name="角丸四角形 29">
              <a:extLst>
                <a:ext uri="{FF2B5EF4-FFF2-40B4-BE49-F238E27FC236}">
                  <a16:creationId xmlns:a16="http://schemas.microsoft.com/office/drawing/2014/main" id="{D8B2CF4B-1DDA-25E5-BA87-67B9DFE3BCC4}"/>
                </a:ext>
              </a:extLst>
            </p:cNvPr>
            <p:cNvSpPr/>
            <p:nvPr/>
          </p:nvSpPr>
          <p:spPr>
            <a:xfrm>
              <a:off x="3347864" y="3490866"/>
              <a:ext cx="432048" cy="82150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角丸四角形 30">
              <a:extLst>
                <a:ext uri="{FF2B5EF4-FFF2-40B4-BE49-F238E27FC236}">
                  <a16:creationId xmlns:a16="http://schemas.microsoft.com/office/drawing/2014/main" id="{8CAE1674-71BC-1D0A-5B3F-432F1BEA06AA}"/>
                </a:ext>
              </a:extLst>
            </p:cNvPr>
            <p:cNvSpPr/>
            <p:nvPr/>
          </p:nvSpPr>
          <p:spPr>
            <a:xfrm rot="18741476">
              <a:off x="3308924" y="3394673"/>
              <a:ext cx="340156" cy="98021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角丸四角形 31">
              <a:extLst>
                <a:ext uri="{FF2B5EF4-FFF2-40B4-BE49-F238E27FC236}">
                  <a16:creationId xmlns:a16="http://schemas.microsoft.com/office/drawing/2014/main" id="{0772EEC8-DE9E-446D-D7A2-97F4609A75EA}"/>
                </a:ext>
              </a:extLst>
            </p:cNvPr>
            <p:cNvSpPr/>
            <p:nvPr/>
          </p:nvSpPr>
          <p:spPr>
            <a:xfrm rot="2700000">
              <a:off x="3313035" y="3567218"/>
              <a:ext cx="340156" cy="107824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4F829C9-4D6E-6E37-834A-765C65CBBA18}"/>
              </a:ext>
            </a:extLst>
          </p:cNvPr>
          <p:cNvGrpSpPr/>
          <p:nvPr/>
        </p:nvGrpSpPr>
        <p:grpSpPr>
          <a:xfrm rot="10800000">
            <a:off x="3095146" y="3733198"/>
            <a:ext cx="100315" cy="120180"/>
            <a:chOff x="3347864" y="3273606"/>
            <a:chExt cx="432048" cy="517602"/>
          </a:xfrm>
        </p:grpSpPr>
        <p:sp>
          <p:nvSpPr>
            <p:cNvPr id="46" name="角丸四角形 26">
              <a:extLst>
                <a:ext uri="{FF2B5EF4-FFF2-40B4-BE49-F238E27FC236}">
                  <a16:creationId xmlns:a16="http://schemas.microsoft.com/office/drawing/2014/main" id="{CFF5E9A2-7D88-D3C7-04E0-5C941C5DAB04}"/>
                </a:ext>
              </a:extLst>
            </p:cNvPr>
            <p:cNvSpPr/>
            <p:nvPr/>
          </p:nvSpPr>
          <p:spPr>
            <a:xfrm>
              <a:off x="3347864" y="3490866"/>
              <a:ext cx="432048" cy="82150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角丸四角形 27">
              <a:extLst>
                <a:ext uri="{FF2B5EF4-FFF2-40B4-BE49-F238E27FC236}">
                  <a16:creationId xmlns:a16="http://schemas.microsoft.com/office/drawing/2014/main" id="{26AB86D9-DAB6-7485-AEF5-0D3FE2775B7C}"/>
                </a:ext>
              </a:extLst>
            </p:cNvPr>
            <p:cNvSpPr/>
            <p:nvPr/>
          </p:nvSpPr>
          <p:spPr>
            <a:xfrm rot="18741476">
              <a:off x="3308924" y="3394673"/>
              <a:ext cx="340156" cy="98021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角丸四角形 28">
              <a:extLst>
                <a:ext uri="{FF2B5EF4-FFF2-40B4-BE49-F238E27FC236}">
                  <a16:creationId xmlns:a16="http://schemas.microsoft.com/office/drawing/2014/main" id="{B3E39915-2EBB-A64A-F1AE-C01A137BCA61}"/>
                </a:ext>
              </a:extLst>
            </p:cNvPr>
            <p:cNvSpPr/>
            <p:nvPr/>
          </p:nvSpPr>
          <p:spPr>
            <a:xfrm rot="2700000">
              <a:off x="3313035" y="3567218"/>
              <a:ext cx="340156" cy="107824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2795AD82-8130-87C5-59D9-A3993F5E7B1E}"/>
              </a:ext>
            </a:extLst>
          </p:cNvPr>
          <p:cNvGrpSpPr/>
          <p:nvPr/>
        </p:nvGrpSpPr>
        <p:grpSpPr>
          <a:xfrm>
            <a:off x="3388782" y="3753106"/>
            <a:ext cx="103745" cy="80365"/>
            <a:chOff x="4352925" y="1717675"/>
            <a:chExt cx="225427" cy="174625"/>
          </a:xfrm>
        </p:grpSpPr>
        <p:sp>
          <p:nvSpPr>
            <p:cNvPr id="50" name="三角形 24">
              <a:extLst>
                <a:ext uri="{FF2B5EF4-FFF2-40B4-BE49-F238E27FC236}">
                  <a16:creationId xmlns:a16="http://schemas.microsoft.com/office/drawing/2014/main" id="{D8E557C6-3CFD-0495-15EB-0B6A8BF2D15C}"/>
                </a:ext>
              </a:extLst>
            </p:cNvPr>
            <p:cNvSpPr/>
            <p:nvPr/>
          </p:nvSpPr>
          <p:spPr>
            <a:xfrm>
              <a:off x="4352925" y="1717675"/>
              <a:ext cx="225427" cy="7302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4D5D36D6-452A-903F-FF13-72FE571F97A3}"/>
                </a:ext>
              </a:extLst>
            </p:cNvPr>
            <p:cNvSpPr/>
            <p:nvPr/>
          </p:nvSpPr>
          <p:spPr>
            <a:xfrm>
              <a:off x="4402138" y="1785772"/>
              <a:ext cx="127000" cy="106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8ABFA32-CC0F-3568-A548-42DF197FAF1E}"/>
              </a:ext>
            </a:extLst>
          </p:cNvPr>
          <p:cNvGrpSpPr/>
          <p:nvPr/>
        </p:nvGrpSpPr>
        <p:grpSpPr>
          <a:xfrm>
            <a:off x="3232009" y="3736178"/>
            <a:ext cx="119279" cy="114222"/>
            <a:chOff x="5605835" y="1892500"/>
            <a:chExt cx="354766" cy="339725"/>
          </a:xfrm>
        </p:grpSpPr>
        <p:sp>
          <p:nvSpPr>
            <p:cNvPr id="53" name="円弧 52">
              <a:extLst>
                <a:ext uri="{FF2B5EF4-FFF2-40B4-BE49-F238E27FC236}">
                  <a16:creationId xmlns:a16="http://schemas.microsoft.com/office/drawing/2014/main" id="{45E1520B-47AC-52CB-6FD9-91B4F67067E0}"/>
                </a:ext>
              </a:extLst>
            </p:cNvPr>
            <p:cNvSpPr/>
            <p:nvPr/>
          </p:nvSpPr>
          <p:spPr>
            <a:xfrm>
              <a:off x="5605835" y="1892500"/>
              <a:ext cx="339725" cy="339725"/>
            </a:xfrm>
            <a:prstGeom prst="arc">
              <a:avLst>
                <a:gd name="adj1" fmla="val 21525816"/>
                <a:gd name="adj2" fmla="val 19316914"/>
              </a:avLst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三角形 23">
              <a:extLst>
                <a:ext uri="{FF2B5EF4-FFF2-40B4-BE49-F238E27FC236}">
                  <a16:creationId xmlns:a16="http://schemas.microsoft.com/office/drawing/2014/main" id="{6CDD7F20-2F7E-2379-76E1-5D6271FA6F5E}"/>
                </a:ext>
              </a:extLst>
            </p:cNvPr>
            <p:cNvSpPr/>
            <p:nvPr/>
          </p:nvSpPr>
          <p:spPr>
            <a:xfrm rot="8100000">
              <a:off x="5854991" y="1912282"/>
              <a:ext cx="105610" cy="9104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1DE221-87DC-3D77-E139-E9FF61548261}"/>
              </a:ext>
            </a:extLst>
          </p:cNvPr>
          <p:cNvSpPr/>
          <p:nvPr/>
        </p:nvSpPr>
        <p:spPr>
          <a:xfrm>
            <a:off x="2915816" y="3861048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793C89E-CF23-611B-D71C-1A26FAB4B080}"/>
              </a:ext>
            </a:extLst>
          </p:cNvPr>
          <p:cNvGrpSpPr/>
          <p:nvPr/>
        </p:nvGrpSpPr>
        <p:grpSpPr>
          <a:xfrm>
            <a:off x="3169012" y="3906929"/>
            <a:ext cx="705254" cy="668064"/>
            <a:chOff x="6140761" y="2760383"/>
            <a:chExt cx="2118829" cy="2007096"/>
          </a:xfrm>
        </p:grpSpPr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103B8F21-CAE4-5419-1957-7CD2CC12F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817" y="3624479"/>
              <a:ext cx="1143000" cy="1143000"/>
            </a:xfrm>
            <a:prstGeom prst="rect">
              <a:avLst/>
            </a:prstGeom>
          </p:spPr>
        </p:pic>
        <p:pic>
          <p:nvPicPr>
            <p:cNvPr id="58" name="図 57">
              <a:extLst>
                <a:ext uri="{FF2B5EF4-FFF2-40B4-BE49-F238E27FC236}">
                  <a16:creationId xmlns:a16="http://schemas.microsoft.com/office/drawing/2014/main" id="{93ACB09C-38FB-9E79-7071-F1A99704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761" y="2760383"/>
              <a:ext cx="2118829" cy="868720"/>
            </a:xfrm>
            <a:prstGeom prst="rect">
              <a:avLst/>
            </a:prstGeom>
          </p:spPr>
        </p:pic>
      </p:grpSp>
      <p:sp>
        <p:nvSpPr>
          <p:cNvPr id="59" name="右矢印 41">
            <a:extLst>
              <a:ext uri="{FF2B5EF4-FFF2-40B4-BE49-F238E27FC236}">
                <a16:creationId xmlns:a16="http://schemas.microsoft.com/office/drawing/2014/main" id="{F536DBE6-D390-3D3F-D1F0-4F7B1C70144E}"/>
              </a:ext>
            </a:extLst>
          </p:cNvPr>
          <p:cNvSpPr/>
          <p:nvPr/>
        </p:nvSpPr>
        <p:spPr>
          <a:xfrm>
            <a:off x="1921011" y="4005064"/>
            <a:ext cx="706773" cy="4741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76CE10A-E10D-959C-9718-FB085BACAFDD}"/>
              </a:ext>
            </a:extLst>
          </p:cNvPr>
          <p:cNvGrpSpPr/>
          <p:nvPr/>
        </p:nvGrpSpPr>
        <p:grpSpPr>
          <a:xfrm>
            <a:off x="1331640" y="3933056"/>
            <a:ext cx="468284" cy="627468"/>
            <a:chOff x="3963655" y="1196752"/>
            <a:chExt cx="752361" cy="100811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9407CD9A-4DA5-00D7-5CB3-EF3A7E00D48C}"/>
                </a:ext>
              </a:extLst>
            </p:cNvPr>
            <p:cNvSpPr/>
            <p:nvPr/>
          </p:nvSpPr>
          <p:spPr>
            <a:xfrm>
              <a:off x="4211960" y="1196752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三角形 39">
              <a:extLst>
                <a:ext uri="{FF2B5EF4-FFF2-40B4-BE49-F238E27FC236}">
                  <a16:creationId xmlns:a16="http://schemas.microsoft.com/office/drawing/2014/main" id="{F5F10E51-90B2-0D93-1CA4-0D803BAA6D20}"/>
                </a:ext>
              </a:extLst>
            </p:cNvPr>
            <p:cNvSpPr/>
            <p:nvPr/>
          </p:nvSpPr>
          <p:spPr>
            <a:xfrm rot="5400000">
              <a:off x="3923927" y="1452505"/>
              <a:ext cx="576064" cy="4966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右矢印 41">
            <a:extLst>
              <a:ext uri="{FF2B5EF4-FFF2-40B4-BE49-F238E27FC236}">
                <a16:creationId xmlns:a16="http://schemas.microsoft.com/office/drawing/2014/main" id="{5D8B394F-C94A-A158-6116-C1F9556D5CF8}"/>
              </a:ext>
            </a:extLst>
          </p:cNvPr>
          <p:cNvSpPr/>
          <p:nvPr/>
        </p:nvSpPr>
        <p:spPr>
          <a:xfrm>
            <a:off x="4540188" y="5805264"/>
            <a:ext cx="706773" cy="4741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0C304326-9C7C-167D-4B05-AE75D1A07F0F}"/>
              </a:ext>
            </a:extLst>
          </p:cNvPr>
          <p:cNvGrpSpPr/>
          <p:nvPr/>
        </p:nvGrpSpPr>
        <p:grpSpPr>
          <a:xfrm>
            <a:off x="5461259" y="3717032"/>
            <a:ext cx="1991061" cy="978156"/>
            <a:chOff x="5174439" y="3280031"/>
            <a:chExt cx="3052726" cy="1499724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04038401-C5ED-5E4F-135B-1416C7B298C8}"/>
                </a:ext>
              </a:extLst>
            </p:cNvPr>
            <p:cNvGrpSpPr/>
            <p:nvPr/>
          </p:nvGrpSpPr>
          <p:grpSpPr>
            <a:xfrm>
              <a:off x="6804248" y="3284984"/>
              <a:ext cx="1422917" cy="1347882"/>
              <a:chOff x="6140761" y="2760383"/>
              <a:chExt cx="2118829" cy="2007096"/>
            </a:xfrm>
          </p:grpSpPr>
          <p:pic>
            <p:nvPicPr>
              <p:cNvPr id="67" name="図 66">
                <a:extLst>
                  <a:ext uri="{FF2B5EF4-FFF2-40B4-BE49-F238E27FC236}">
                    <a16:creationId xmlns:a16="http://schemas.microsoft.com/office/drawing/2014/main" id="{52A43D7B-275B-DDBE-CF89-5689C0B61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4817" y="3624479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B7A726AE-6C3A-7C40-599D-B9297B455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0761" y="2760383"/>
                <a:ext cx="2118829" cy="868720"/>
              </a:xfrm>
              <a:prstGeom prst="rect">
                <a:avLst/>
              </a:prstGeom>
            </p:spPr>
          </p:pic>
        </p:grpSp>
        <p:sp>
          <p:nvSpPr>
            <p:cNvPr id="66" name="角丸四角形 36">
              <a:extLst>
                <a:ext uri="{FF2B5EF4-FFF2-40B4-BE49-F238E27FC236}">
                  <a16:creationId xmlns:a16="http://schemas.microsoft.com/office/drawing/2014/main" id="{4CE238DA-3FC7-D8BE-2977-23DE5520E961}"/>
                </a:ext>
              </a:extLst>
            </p:cNvPr>
            <p:cNvSpPr/>
            <p:nvPr/>
          </p:nvSpPr>
          <p:spPr>
            <a:xfrm>
              <a:off x="5174439" y="3280031"/>
              <a:ext cx="1505451" cy="149972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E7CA07F-580F-7A88-E73A-5B50FFE546F0}"/>
              </a:ext>
            </a:extLst>
          </p:cNvPr>
          <p:cNvSpPr txBox="1"/>
          <p:nvPr/>
        </p:nvSpPr>
        <p:spPr>
          <a:xfrm>
            <a:off x="293469" y="5013176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(4) </a:t>
            </a:r>
            <a:r>
              <a:rPr kumimoji="1" lang="ja-JP" altLang="en-US"/>
              <a:t>ターミナルから秘密鍵でアクセス</a:t>
            </a:r>
            <a:r>
              <a:rPr kumimoji="1" lang="en-US" altLang="ja-JP"/>
              <a:t>(</a:t>
            </a:r>
            <a:r>
              <a:rPr lang="ja-JP" altLang="en-US">
                <a:solidFill>
                  <a:srgbClr val="FF0000"/>
                </a:solidFill>
              </a:rPr>
              <a:t>所持認証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70" name="Picture 4" descr="笑う男性のイラスト（段階2）">
            <a:extLst>
              <a:ext uri="{FF2B5EF4-FFF2-40B4-BE49-F238E27FC236}">
                <a16:creationId xmlns:a16="http://schemas.microsoft.com/office/drawing/2014/main" id="{7809C64D-8388-C58A-49E9-B9CB7A15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61248"/>
            <a:ext cx="564933" cy="7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96E482FA-2C21-BD2B-AB74-1BDE7DD48F75}"/>
              </a:ext>
            </a:extLst>
          </p:cNvPr>
          <p:cNvGrpSpPr/>
          <p:nvPr/>
        </p:nvGrpSpPr>
        <p:grpSpPr>
          <a:xfrm>
            <a:off x="1403648" y="5733256"/>
            <a:ext cx="490192" cy="653590"/>
            <a:chOff x="971600" y="980729"/>
            <a:chExt cx="756083" cy="1008112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123026AB-AC7D-570B-1A7B-2DDDD0140B94}"/>
                </a:ext>
              </a:extLst>
            </p:cNvPr>
            <p:cNvSpPr/>
            <p:nvPr/>
          </p:nvSpPr>
          <p:spPr>
            <a:xfrm>
              <a:off x="971600" y="980729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三角形 46">
              <a:extLst>
                <a:ext uri="{FF2B5EF4-FFF2-40B4-BE49-F238E27FC236}">
                  <a16:creationId xmlns:a16="http://schemas.microsoft.com/office/drawing/2014/main" id="{DAD844D7-4797-7AC4-3C48-78C3A9C9B183}"/>
                </a:ext>
              </a:extLst>
            </p:cNvPr>
            <p:cNvSpPr/>
            <p:nvPr/>
          </p:nvSpPr>
          <p:spPr>
            <a:xfrm rot="5400000">
              <a:off x="1191348" y="1236482"/>
              <a:ext cx="576064" cy="49660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4" name="右矢印 41">
            <a:extLst>
              <a:ext uri="{FF2B5EF4-FFF2-40B4-BE49-F238E27FC236}">
                <a16:creationId xmlns:a16="http://schemas.microsoft.com/office/drawing/2014/main" id="{8611E570-DCA3-7AE6-EBC7-106D346894A8}"/>
              </a:ext>
            </a:extLst>
          </p:cNvPr>
          <p:cNvSpPr/>
          <p:nvPr/>
        </p:nvSpPr>
        <p:spPr>
          <a:xfrm>
            <a:off x="1921011" y="5805264"/>
            <a:ext cx="706773" cy="4741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20DB71E-D75B-176F-52A5-6F80A4DDA782}"/>
              </a:ext>
            </a:extLst>
          </p:cNvPr>
          <p:cNvGrpSpPr/>
          <p:nvPr/>
        </p:nvGrpSpPr>
        <p:grpSpPr>
          <a:xfrm>
            <a:off x="2915816" y="5517232"/>
            <a:ext cx="1251966" cy="1008112"/>
            <a:chOff x="3003289" y="4445023"/>
            <a:chExt cx="1623376" cy="1307180"/>
          </a:xfrm>
        </p:grpSpPr>
        <p:sp>
          <p:nvSpPr>
            <p:cNvPr id="76" name="角丸四角形 50">
              <a:extLst>
                <a:ext uri="{FF2B5EF4-FFF2-40B4-BE49-F238E27FC236}">
                  <a16:creationId xmlns:a16="http://schemas.microsoft.com/office/drawing/2014/main" id="{F4343831-DE9D-F385-7433-5D964436D20B}"/>
                </a:ext>
              </a:extLst>
            </p:cNvPr>
            <p:cNvSpPr/>
            <p:nvPr/>
          </p:nvSpPr>
          <p:spPr>
            <a:xfrm>
              <a:off x="3042489" y="4445023"/>
              <a:ext cx="1584176" cy="1307180"/>
            </a:xfrm>
            <a:prstGeom prst="roundRect">
              <a:avLst>
                <a:gd name="adj" fmla="val 352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2D209D84-2217-990B-8F3F-19ADCD9EF448}"/>
                </a:ext>
              </a:extLst>
            </p:cNvPr>
            <p:cNvSpPr/>
            <p:nvPr/>
          </p:nvSpPr>
          <p:spPr>
            <a:xfrm>
              <a:off x="3042489" y="4683707"/>
              <a:ext cx="1584176" cy="10684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78" name="円/楕円 52">
              <a:extLst>
                <a:ext uri="{FF2B5EF4-FFF2-40B4-BE49-F238E27FC236}">
                  <a16:creationId xmlns:a16="http://schemas.microsoft.com/office/drawing/2014/main" id="{9C31CA95-8299-4611-7349-F74390AE0482}"/>
                </a:ext>
              </a:extLst>
            </p:cNvPr>
            <p:cNvSpPr/>
            <p:nvPr/>
          </p:nvSpPr>
          <p:spPr>
            <a:xfrm>
              <a:off x="3091957" y="4496522"/>
              <a:ext cx="116893" cy="1168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79" name="円/楕円 53">
              <a:extLst>
                <a:ext uri="{FF2B5EF4-FFF2-40B4-BE49-F238E27FC236}">
                  <a16:creationId xmlns:a16="http://schemas.microsoft.com/office/drawing/2014/main" id="{C1D70220-72DE-8D15-6F6C-4C07B401C184}"/>
                </a:ext>
              </a:extLst>
            </p:cNvPr>
            <p:cNvSpPr/>
            <p:nvPr/>
          </p:nvSpPr>
          <p:spPr>
            <a:xfrm>
              <a:off x="3272517" y="4496522"/>
              <a:ext cx="116893" cy="11689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0" name="円/楕円 54">
              <a:extLst>
                <a:ext uri="{FF2B5EF4-FFF2-40B4-BE49-F238E27FC236}">
                  <a16:creationId xmlns:a16="http://schemas.microsoft.com/office/drawing/2014/main" id="{06EEE7D8-5C10-9CF6-835A-F848D9667B24}"/>
                </a:ext>
              </a:extLst>
            </p:cNvPr>
            <p:cNvSpPr/>
            <p:nvPr/>
          </p:nvSpPr>
          <p:spPr>
            <a:xfrm>
              <a:off x="3453076" y="4496522"/>
              <a:ext cx="116893" cy="11689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CDB46935-4DF4-8191-3B74-56DE34FB7AAD}"/>
                </a:ext>
              </a:extLst>
            </p:cNvPr>
            <p:cNvSpPr txBox="1"/>
            <p:nvPr/>
          </p:nvSpPr>
          <p:spPr>
            <a:xfrm>
              <a:off x="3003289" y="4683707"/>
              <a:ext cx="1426275" cy="372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git push</a:t>
              </a:r>
              <a:endParaRPr kumimoji="1" lang="ja-JP" alt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2" name="フローチャート: 磁気ディスク 81">
            <a:extLst>
              <a:ext uri="{FF2B5EF4-FFF2-40B4-BE49-F238E27FC236}">
                <a16:creationId xmlns:a16="http://schemas.microsoft.com/office/drawing/2014/main" id="{64E309A6-2839-2EC0-9FCE-AA7F48165FA3}"/>
              </a:ext>
            </a:extLst>
          </p:cNvPr>
          <p:cNvSpPr/>
          <p:nvPr/>
        </p:nvSpPr>
        <p:spPr>
          <a:xfrm>
            <a:off x="5965315" y="5749693"/>
            <a:ext cx="371201" cy="55962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144CC41-A5D0-8B77-70C9-C3C5C6BF3AED}"/>
              </a:ext>
            </a:extLst>
          </p:cNvPr>
          <p:cNvGrpSpPr/>
          <p:nvPr/>
        </p:nvGrpSpPr>
        <p:grpSpPr>
          <a:xfrm>
            <a:off x="5461259" y="5733256"/>
            <a:ext cx="468284" cy="627468"/>
            <a:chOff x="3963655" y="1196752"/>
            <a:chExt cx="752361" cy="1008112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E2B237FE-EFCF-59DD-1951-BBA17A0E4C54}"/>
                </a:ext>
              </a:extLst>
            </p:cNvPr>
            <p:cNvSpPr/>
            <p:nvPr/>
          </p:nvSpPr>
          <p:spPr>
            <a:xfrm>
              <a:off x="4211960" y="1196752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三角形 39">
              <a:extLst>
                <a:ext uri="{FF2B5EF4-FFF2-40B4-BE49-F238E27FC236}">
                  <a16:creationId xmlns:a16="http://schemas.microsoft.com/office/drawing/2014/main" id="{CC7FE6D4-1B6C-A80F-C7F4-7666E93170C3}"/>
                </a:ext>
              </a:extLst>
            </p:cNvPr>
            <p:cNvSpPr/>
            <p:nvPr/>
          </p:nvSpPr>
          <p:spPr>
            <a:xfrm rot="5400000">
              <a:off x="3923927" y="1452505"/>
              <a:ext cx="576064" cy="4966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4B54421F-ECC1-4843-52B0-9EBD8EF2BEBE}"/>
              </a:ext>
            </a:extLst>
          </p:cNvPr>
          <p:cNvGrpSpPr/>
          <p:nvPr/>
        </p:nvGrpSpPr>
        <p:grpSpPr>
          <a:xfrm>
            <a:off x="5461259" y="5517232"/>
            <a:ext cx="1991061" cy="978156"/>
            <a:chOff x="5174439" y="3280031"/>
            <a:chExt cx="3052726" cy="1499724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39F1A92A-0786-D3F8-BB38-E30CBC0CE83D}"/>
                </a:ext>
              </a:extLst>
            </p:cNvPr>
            <p:cNvGrpSpPr/>
            <p:nvPr/>
          </p:nvGrpSpPr>
          <p:grpSpPr>
            <a:xfrm>
              <a:off x="6804248" y="3284984"/>
              <a:ext cx="1422917" cy="1347882"/>
              <a:chOff x="6140761" y="2760383"/>
              <a:chExt cx="2118829" cy="2007096"/>
            </a:xfrm>
          </p:grpSpPr>
          <p:pic>
            <p:nvPicPr>
              <p:cNvPr id="89" name="図 88">
                <a:extLst>
                  <a:ext uri="{FF2B5EF4-FFF2-40B4-BE49-F238E27FC236}">
                    <a16:creationId xmlns:a16="http://schemas.microsoft.com/office/drawing/2014/main" id="{A5F14053-A60E-78ED-8B8B-C26B3DA9A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4817" y="3624479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90" name="図 89">
                <a:extLst>
                  <a:ext uri="{FF2B5EF4-FFF2-40B4-BE49-F238E27FC236}">
                    <a16:creationId xmlns:a16="http://schemas.microsoft.com/office/drawing/2014/main" id="{A3544A03-68E8-1A4F-73B2-3ED09FC5F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0761" y="2760383"/>
                <a:ext cx="2118829" cy="868720"/>
              </a:xfrm>
              <a:prstGeom prst="rect">
                <a:avLst/>
              </a:prstGeom>
            </p:spPr>
          </p:pic>
        </p:grpSp>
        <p:sp>
          <p:nvSpPr>
            <p:cNvPr id="88" name="角丸四角形 36">
              <a:extLst>
                <a:ext uri="{FF2B5EF4-FFF2-40B4-BE49-F238E27FC236}">
                  <a16:creationId xmlns:a16="http://schemas.microsoft.com/office/drawing/2014/main" id="{71F96EF2-0035-F229-89B6-9FC7097B7933}"/>
                </a:ext>
              </a:extLst>
            </p:cNvPr>
            <p:cNvSpPr/>
            <p:nvPr/>
          </p:nvSpPr>
          <p:spPr>
            <a:xfrm>
              <a:off x="5174439" y="3280031"/>
              <a:ext cx="1505451" cy="149972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右矢印 41">
            <a:extLst>
              <a:ext uri="{FF2B5EF4-FFF2-40B4-BE49-F238E27FC236}">
                <a16:creationId xmlns:a16="http://schemas.microsoft.com/office/drawing/2014/main" id="{133091F0-DF37-48BA-851B-FD8C3DEEF456}"/>
              </a:ext>
            </a:extLst>
          </p:cNvPr>
          <p:cNvSpPr/>
          <p:nvPr/>
        </p:nvSpPr>
        <p:spPr>
          <a:xfrm>
            <a:off x="4540188" y="4157464"/>
            <a:ext cx="706773" cy="4741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3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2DB538-CBAA-F30B-23AC-D44DC4F83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6AC8B4-989D-6B7E-33A3-357A4E971B1C}"/>
              </a:ext>
            </a:extLst>
          </p:cNvPr>
          <p:cNvSpPr txBox="1"/>
          <p:nvPr/>
        </p:nvSpPr>
        <p:spPr>
          <a:xfrm>
            <a:off x="395536" y="620688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</a:t>
            </a:r>
            <a:r>
              <a:rPr kumimoji="1" lang="ja-JP" altLang="en-US"/>
              <a:t>ターミナルから</a:t>
            </a:r>
            <a:r>
              <a:rPr kumimoji="1" lang="en-US" altLang="ja-JP" dirty="0"/>
              <a:t>GitHub</a:t>
            </a:r>
            <a:r>
              <a:rPr kumimoji="1" lang="ja-JP" altLang="en-US"/>
              <a:t>にアクセスしようとする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CF78D2-6331-DE5A-8192-C03B40E67F25}"/>
              </a:ext>
            </a:extLst>
          </p:cNvPr>
          <p:cNvGrpSpPr/>
          <p:nvPr/>
        </p:nvGrpSpPr>
        <p:grpSpPr>
          <a:xfrm>
            <a:off x="3266796" y="1079473"/>
            <a:ext cx="1399083" cy="1126574"/>
            <a:chOff x="3003289" y="4445023"/>
            <a:chExt cx="1623376" cy="1307180"/>
          </a:xfrm>
        </p:grpSpPr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6D39BD77-870D-64B3-518B-022A61F922BD}"/>
                </a:ext>
              </a:extLst>
            </p:cNvPr>
            <p:cNvSpPr/>
            <p:nvPr/>
          </p:nvSpPr>
          <p:spPr>
            <a:xfrm>
              <a:off x="3042489" y="4445023"/>
              <a:ext cx="1584176" cy="1307180"/>
            </a:xfrm>
            <a:prstGeom prst="roundRect">
              <a:avLst>
                <a:gd name="adj" fmla="val 352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D1E12D2-9A51-1706-441B-C7F171F12098}"/>
                </a:ext>
              </a:extLst>
            </p:cNvPr>
            <p:cNvSpPr/>
            <p:nvPr/>
          </p:nvSpPr>
          <p:spPr>
            <a:xfrm>
              <a:off x="3042489" y="4683707"/>
              <a:ext cx="1584176" cy="10684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D38DD85-5105-E16B-2D48-3BE4ABA6386C}"/>
                </a:ext>
              </a:extLst>
            </p:cNvPr>
            <p:cNvSpPr/>
            <p:nvPr/>
          </p:nvSpPr>
          <p:spPr>
            <a:xfrm>
              <a:off x="3091957" y="4496522"/>
              <a:ext cx="116893" cy="1168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B0FD5D-7EE7-BF90-2B3E-1033FA479B5E}"/>
                </a:ext>
              </a:extLst>
            </p:cNvPr>
            <p:cNvSpPr/>
            <p:nvPr/>
          </p:nvSpPr>
          <p:spPr>
            <a:xfrm>
              <a:off x="3272517" y="4496522"/>
              <a:ext cx="116893" cy="11689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6E79C497-E6BA-9FD0-6940-6C666FDFC383}"/>
                </a:ext>
              </a:extLst>
            </p:cNvPr>
            <p:cNvSpPr/>
            <p:nvPr/>
          </p:nvSpPr>
          <p:spPr>
            <a:xfrm>
              <a:off x="3453076" y="4496522"/>
              <a:ext cx="116893" cy="11689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4A16E4-260F-80A5-7DA4-F8F6B46177AC}"/>
                </a:ext>
              </a:extLst>
            </p:cNvPr>
            <p:cNvSpPr txBox="1"/>
            <p:nvPr/>
          </p:nvSpPr>
          <p:spPr>
            <a:xfrm>
              <a:off x="3003289" y="468370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git push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6A3A35-E383-B391-00E9-658C0752A805}"/>
              </a:ext>
            </a:extLst>
          </p:cNvPr>
          <p:cNvSpPr txBox="1"/>
          <p:nvPr/>
        </p:nvSpPr>
        <p:spPr>
          <a:xfrm>
            <a:off x="395536" y="233353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パスフレーズにより秘密鍵を復号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254218C-6392-0C3E-A5AE-46482042B673}"/>
              </a:ext>
            </a:extLst>
          </p:cNvPr>
          <p:cNvGrpSpPr/>
          <p:nvPr/>
        </p:nvGrpSpPr>
        <p:grpSpPr>
          <a:xfrm>
            <a:off x="3015189" y="2821751"/>
            <a:ext cx="2608407" cy="1117165"/>
            <a:chOff x="2321124" y="3325447"/>
            <a:chExt cx="3210107" cy="137487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15E7D7A-12C7-8664-C1CC-1A695DE85B05}"/>
                </a:ext>
              </a:extLst>
            </p:cNvPr>
            <p:cNvGrpSpPr/>
            <p:nvPr/>
          </p:nvGrpSpPr>
          <p:grpSpPr>
            <a:xfrm>
              <a:off x="2818645" y="3508826"/>
              <a:ext cx="756083" cy="1008112"/>
              <a:chOff x="971600" y="980729"/>
              <a:chExt cx="756083" cy="1008112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C3E9BCB-CC82-3EDC-9E02-52E1B8097F9B}"/>
                  </a:ext>
                </a:extLst>
              </p:cNvPr>
              <p:cNvSpPr/>
              <p:nvPr/>
            </p:nvSpPr>
            <p:spPr>
              <a:xfrm>
                <a:off x="971600" y="980729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三角形 17">
                <a:extLst>
                  <a:ext uri="{FF2B5EF4-FFF2-40B4-BE49-F238E27FC236}">
                    <a16:creationId xmlns:a16="http://schemas.microsoft.com/office/drawing/2014/main" id="{A9156388-EB5A-92A1-4002-238C493EB3C3}"/>
                  </a:ext>
                </a:extLst>
              </p:cNvPr>
              <p:cNvSpPr/>
              <p:nvPr/>
            </p:nvSpPr>
            <p:spPr>
              <a:xfrm rot="5400000">
                <a:off x="1191348" y="1236482"/>
                <a:ext cx="576064" cy="49660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4" name="Picture 2" descr="シンプルな南京錠のイラスト（鎖つき）">
              <a:extLst>
                <a:ext uri="{FF2B5EF4-FFF2-40B4-BE49-F238E27FC236}">
                  <a16:creationId xmlns:a16="http://schemas.microsoft.com/office/drawing/2014/main" id="{105FA645-09B2-469F-97DA-D9CA38D93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124" y="3773478"/>
              <a:ext cx="1513405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角丸四角形 19">
              <a:extLst>
                <a:ext uri="{FF2B5EF4-FFF2-40B4-BE49-F238E27FC236}">
                  <a16:creationId xmlns:a16="http://schemas.microsoft.com/office/drawing/2014/main" id="{109EDDCB-143A-2DCC-B252-440F66D79347}"/>
                </a:ext>
              </a:extLst>
            </p:cNvPr>
            <p:cNvSpPr/>
            <p:nvPr/>
          </p:nvSpPr>
          <p:spPr>
            <a:xfrm>
              <a:off x="2397122" y="3325447"/>
              <a:ext cx="1361410" cy="137487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矢印 20">
              <a:extLst>
                <a:ext uri="{FF2B5EF4-FFF2-40B4-BE49-F238E27FC236}">
                  <a16:creationId xmlns:a16="http://schemas.microsoft.com/office/drawing/2014/main" id="{855910B7-6C02-5123-A880-25C8F2B2C87F}"/>
                </a:ext>
              </a:extLst>
            </p:cNvPr>
            <p:cNvSpPr/>
            <p:nvPr/>
          </p:nvSpPr>
          <p:spPr>
            <a:xfrm>
              <a:off x="3937191" y="3749756"/>
              <a:ext cx="735295" cy="4345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636A042E-9ED3-9715-3D2B-AE39B552598C}"/>
                </a:ext>
              </a:extLst>
            </p:cNvPr>
            <p:cNvGrpSpPr/>
            <p:nvPr/>
          </p:nvGrpSpPr>
          <p:grpSpPr>
            <a:xfrm>
              <a:off x="4775148" y="3462950"/>
              <a:ext cx="756083" cy="1008112"/>
              <a:chOff x="971600" y="980729"/>
              <a:chExt cx="756083" cy="1008112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B4DA8FA-0FFE-12FA-6AED-5375FFBF1542}"/>
                  </a:ext>
                </a:extLst>
              </p:cNvPr>
              <p:cNvSpPr/>
              <p:nvPr/>
            </p:nvSpPr>
            <p:spPr>
              <a:xfrm>
                <a:off x="971600" y="980729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三角形 23">
                <a:extLst>
                  <a:ext uri="{FF2B5EF4-FFF2-40B4-BE49-F238E27FC236}">
                    <a16:creationId xmlns:a16="http://schemas.microsoft.com/office/drawing/2014/main" id="{04B4746D-8419-3952-A0AA-F627108CD4B5}"/>
                  </a:ext>
                </a:extLst>
              </p:cNvPr>
              <p:cNvSpPr/>
              <p:nvPr/>
            </p:nvSpPr>
            <p:spPr>
              <a:xfrm rot="5400000">
                <a:off x="1191348" y="1236482"/>
                <a:ext cx="576064" cy="49660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F0A3E20-3828-181A-0851-8C3F889BF131}"/>
              </a:ext>
            </a:extLst>
          </p:cNvPr>
          <p:cNvSpPr txBox="1"/>
          <p:nvPr/>
        </p:nvSpPr>
        <p:spPr>
          <a:xfrm>
            <a:off x="395536" y="406376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(3) </a:t>
            </a:r>
            <a:r>
              <a:rPr lang="ja-JP" altLang="en-US"/>
              <a:t>秘密鍵を使って認証</a:t>
            </a:r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0FC1F6B-205D-E609-5A17-E40FD7342D39}"/>
              </a:ext>
            </a:extLst>
          </p:cNvPr>
          <p:cNvGrpSpPr/>
          <p:nvPr/>
        </p:nvGrpSpPr>
        <p:grpSpPr>
          <a:xfrm>
            <a:off x="2229788" y="4325041"/>
            <a:ext cx="5968466" cy="1408278"/>
            <a:chOff x="1943082" y="4953593"/>
            <a:chExt cx="6356026" cy="1499724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A82532C0-5605-689F-7335-638F093504E4}"/>
                </a:ext>
              </a:extLst>
            </p:cNvPr>
            <p:cNvGrpSpPr/>
            <p:nvPr/>
          </p:nvGrpSpPr>
          <p:grpSpPr>
            <a:xfrm>
              <a:off x="5155051" y="5208350"/>
              <a:ext cx="752361" cy="1008112"/>
              <a:chOff x="3963655" y="1196752"/>
              <a:chExt cx="752361" cy="1008112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AE6B77-9A54-40CE-C9BE-6E7D85649DA3}"/>
                  </a:ext>
                </a:extLst>
              </p:cNvPr>
              <p:cNvSpPr/>
              <p:nvPr/>
            </p:nvSpPr>
            <p:spPr>
              <a:xfrm>
                <a:off x="4211960" y="1196752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三角形 26">
                <a:extLst>
                  <a:ext uri="{FF2B5EF4-FFF2-40B4-BE49-F238E27FC236}">
                    <a16:creationId xmlns:a16="http://schemas.microsoft.com/office/drawing/2014/main" id="{749A1B7F-EFDF-A180-BAB1-DA30D8FFBBE8}"/>
                  </a:ext>
                </a:extLst>
              </p:cNvPr>
              <p:cNvSpPr/>
              <p:nvPr/>
            </p:nvSpPr>
            <p:spPr>
              <a:xfrm rot="5400000">
                <a:off x="3923927" y="1452505"/>
                <a:ext cx="576064" cy="49660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5C9D7D2D-E4C7-0EE9-0599-318A9A158078}"/>
                </a:ext>
              </a:extLst>
            </p:cNvPr>
            <p:cNvGrpSpPr/>
            <p:nvPr/>
          </p:nvGrpSpPr>
          <p:grpSpPr>
            <a:xfrm>
              <a:off x="6876191" y="4989390"/>
              <a:ext cx="1422917" cy="1347882"/>
              <a:chOff x="6140761" y="2760383"/>
              <a:chExt cx="2118829" cy="2007096"/>
            </a:xfrm>
          </p:grpSpPr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BDD830F4-8DE4-2CD2-6A0B-7D96CF27F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4817" y="3624479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33" name="図 32">
                <a:extLst>
                  <a:ext uri="{FF2B5EF4-FFF2-40B4-BE49-F238E27FC236}">
                    <a16:creationId xmlns:a16="http://schemas.microsoft.com/office/drawing/2014/main" id="{C09A0540-D996-FF9C-A9AF-44DC98228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0761" y="2760383"/>
                <a:ext cx="2118829" cy="868720"/>
              </a:xfrm>
              <a:prstGeom prst="rect">
                <a:avLst/>
              </a:prstGeom>
            </p:spPr>
          </p:pic>
        </p:grpSp>
        <p:sp>
          <p:nvSpPr>
            <p:cNvPr id="26" name="角丸四角形 30">
              <a:extLst>
                <a:ext uri="{FF2B5EF4-FFF2-40B4-BE49-F238E27FC236}">
                  <a16:creationId xmlns:a16="http://schemas.microsoft.com/office/drawing/2014/main" id="{1F8D1652-75D3-B409-7536-D8A662DFEA99}"/>
                </a:ext>
              </a:extLst>
            </p:cNvPr>
            <p:cNvSpPr/>
            <p:nvPr/>
          </p:nvSpPr>
          <p:spPr>
            <a:xfrm>
              <a:off x="5261399" y="4953593"/>
              <a:ext cx="1505451" cy="149972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ローチャート: 磁気ディスク 26">
              <a:extLst>
                <a:ext uri="{FF2B5EF4-FFF2-40B4-BE49-F238E27FC236}">
                  <a16:creationId xmlns:a16="http://schemas.microsoft.com/office/drawing/2014/main" id="{9B7A6698-964B-D388-308A-D5E15557BD0D}"/>
                </a:ext>
              </a:extLst>
            </p:cNvPr>
            <p:cNvSpPr/>
            <p:nvPr/>
          </p:nvSpPr>
          <p:spPr>
            <a:xfrm>
              <a:off x="6049369" y="5278893"/>
              <a:ext cx="563225" cy="84912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4346547-B0D6-5EC7-8E03-A20368F6E732}"/>
                </a:ext>
              </a:extLst>
            </p:cNvPr>
            <p:cNvGrpSpPr/>
            <p:nvPr/>
          </p:nvGrpSpPr>
          <p:grpSpPr>
            <a:xfrm>
              <a:off x="1943082" y="5208350"/>
              <a:ext cx="756083" cy="1008112"/>
              <a:chOff x="971600" y="980729"/>
              <a:chExt cx="756083" cy="1008112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63A0170-C44D-8951-B804-D72601D01B3E}"/>
                  </a:ext>
                </a:extLst>
              </p:cNvPr>
              <p:cNvSpPr/>
              <p:nvPr/>
            </p:nvSpPr>
            <p:spPr>
              <a:xfrm>
                <a:off x="971600" y="980729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三角形 35">
                <a:extLst>
                  <a:ext uri="{FF2B5EF4-FFF2-40B4-BE49-F238E27FC236}">
                    <a16:creationId xmlns:a16="http://schemas.microsoft.com/office/drawing/2014/main" id="{300C40FA-4F8E-55FE-A346-7E6D34A69ACE}"/>
                  </a:ext>
                </a:extLst>
              </p:cNvPr>
              <p:cNvSpPr/>
              <p:nvPr/>
            </p:nvSpPr>
            <p:spPr>
              <a:xfrm rot="5400000">
                <a:off x="1191348" y="1236482"/>
                <a:ext cx="576064" cy="49660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" name="右矢印 36">
              <a:extLst>
                <a:ext uri="{FF2B5EF4-FFF2-40B4-BE49-F238E27FC236}">
                  <a16:creationId xmlns:a16="http://schemas.microsoft.com/office/drawing/2014/main" id="{E601F229-D30C-06D7-687F-604CC79F9A00}"/>
                </a:ext>
              </a:extLst>
            </p:cNvPr>
            <p:cNvSpPr/>
            <p:nvPr/>
          </p:nvSpPr>
          <p:spPr>
            <a:xfrm>
              <a:off x="3105914" y="5418117"/>
              <a:ext cx="1697397" cy="4681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9361978-D8BD-A15B-7813-234BC03CB72A}"/>
              </a:ext>
            </a:extLst>
          </p:cNvPr>
          <p:cNvSpPr txBox="1"/>
          <p:nvPr/>
        </p:nvSpPr>
        <p:spPr>
          <a:xfrm>
            <a:off x="1165072" y="5764778"/>
            <a:ext cx="615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パスフレーズによる知識認証で</a:t>
            </a:r>
            <a:r>
              <a:rPr kumimoji="1" lang="en-US" altLang="ja-JP" dirty="0"/>
              <a:t>GitHub</a:t>
            </a:r>
            <a:r>
              <a:rPr kumimoji="1" lang="ja-JP" altLang="en-US"/>
              <a:t>にアクセスしているわけはないことに注意</a:t>
            </a:r>
          </a:p>
        </p:txBody>
      </p:sp>
    </p:spTree>
    <p:extLst>
      <p:ext uri="{BB962C8B-B14F-4D97-AF65-F5344CB8AC3E}">
        <p14:creationId xmlns:p14="http://schemas.microsoft.com/office/powerpoint/2010/main" val="376369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DB92D8E-BC4B-E30E-1952-2DE4146C7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Picture 2" descr="家の鍵のイラスト（ディスクシリンダー）">
            <a:extLst>
              <a:ext uri="{FF2B5EF4-FFF2-40B4-BE49-F238E27FC236}">
                <a16:creationId xmlns:a16="http://schemas.microsoft.com/office/drawing/2014/main" id="{F89DA5A9-8E96-CB4E-C894-C5D871D80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シンプルな南京錠のイラスト">
            <a:extLst>
              <a:ext uri="{FF2B5EF4-FFF2-40B4-BE49-F238E27FC236}">
                <a16:creationId xmlns:a16="http://schemas.microsoft.com/office/drawing/2014/main" id="{F55F8591-BA57-15AC-7268-4BC20242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608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サーバのイラスト（グレー）">
            <a:extLst>
              <a:ext uri="{FF2B5EF4-FFF2-40B4-BE49-F238E27FC236}">
                <a16:creationId xmlns:a16="http://schemas.microsoft.com/office/drawing/2014/main" id="{6B231B74-43DA-5DA5-A1C8-1AF07AE8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05064"/>
            <a:ext cx="978005" cy="14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パソコンを使う女性のイラスト">
            <a:extLst>
              <a:ext uri="{FF2B5EF4-FFF2-40B4-BE49-F238E27FC236}">
                <a16:creationId xmlns:a16="http://schemas.microsoft.com/office/drawing/2014/main" id="{61C1BB46-14E5-5237-52CB-D77CF7BA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1656184" cy="16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B5762A-AA8A-04FE-B9AF-C465304EC94E}"/>
              </a:ext>
            </a:extLst>
          </p:cNvPr>
          <p:cNvSpPr txBox="1"/>
          <p:nvPr/>
        </p:nvSpPr>
        <p:spPr>
          <a:xfrm>
            <a:off x="6516216" y="5589240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サーバ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4428BD-1DF3-BAB9-929D-9C5E19286DFC}"/>
              </a:ext>
            </a:extLst>
          </p:cNvPr>
          <p:cNvSpPr txBox="1"/>
          <p:nvPr/>
        </p:nvSpPr>
        <p:spPr>
          <a:xfrm>
            <a:off x="1475656" y="558924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FDFDF7-C28F-FDD2-50A1-FC4D96A3D118}"/>
              </a:ext>
            </a:extLst>
          </p:cNvPr>
          <p:cNvSpPr txBox="1"/>
          <p:nvPr/>
        </p:nvSpPr>
        <p:spPr>
          <a:xfrm>
            <a:off x="1331640" y="15567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秘密鍵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FB6F6B-25C4-EE2C-D9C8-8F3661737457}"/>
              </a:ext>
            </a:extLst>
          </p:cNvPr>
          <p:cNvSpPr txBox="1"/>
          <p:nvPr/>
        </p:nvSpPr>
        <p:spPr>
          <a:xfrm>
            <a:off x="6516216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公開鍵</a:t>
            </a:r>
            <a:endParaRPr kumimoji="1" lang="ja-JP" altLang="en-US" sz="2400" dirty="0"/>
          </a:p>
        </p:txBody>
      </p:sp>
      <p:sp>
        <p:nvSpPr>
          <p:cNvPr id="11" name="左右矢印 3">
            <a:extLst>
              <a:ext uri="{FF2B5EF4-FFF2-40B4-BE49-F238E27FC236}">
                <a16:creationId xmlns:a16="http://schemas.microsoft.com/office/drawing/2014/main" id="{0A5ED977-F9C7-1D45-339F-E9F1636CC4FC}"/>
              </a:ext>
            </a:extLst>
          </p:cNvPr>
          <p:cNvSpPr/>
          <p:nvPr/>
        </p:nvSpPr>
        <p:spPr>
          <a:xfrm>
            <a:off x="3131840" y="2420888"/>
            <a:ext cx="2736304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672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AC8EA-1926-5A20-574D-498E6EC78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Picture 8" descr="パソコンを使う女性のイラスト">
            <a:extLst>
              <a:ext uri="{FF2B5EF4-FFF2-40B4-BE49-F238E27FC236}">
                <a16:creationId xmlns:a16="http://schemas.microsoft.com/office/drawing/2014/main" id="{AFE40E93-8357-DBAF-AA59-951168657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242927" cy="124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サーバのイラスト（青）">
            <a:extLst>
              <a:ext uri="{FF2B5EF4-FFF2-40B4-BE49-F238E27FC236}">
                <a16:creationId xmlns:a16="http://schemas.microsoft.com/office/drawing/2014/main" id="{635F3ABB-2339-B98B-7482-70BDE5EC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33056"/>
            <a:ext cx="7565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サーバのイラスト（グレー）">
            <a:extLst>
              <a:ext uri="{FF2B5EF4-FFF2-40B4-BE49-F238E27FC236}">
                <a16:creationId xmlns:a16="http://schemas.microsoft.com/office/drawing/2014/main" id="{A85FD5A8-6FDD-41A1-EED5-A9AAB8D8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95456"/>
            <a:ext cx="733969" cy="11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矢印 4">
            <a:extLst>
              <a:ext uri="{FF2B5EF4-FFF2-40B4-BE49-F238E27FC236}">
                <a16:creationId xmlns:a16="http://schemas.microsoft.com/office/drawing/2014/main" id="{2C1935C5-C991-0277-3D51-D71E38CCB88D}"/>
              </a:ext>
            </a:extLst>
          </p:cNvPr>
          <p:cNvSpPr/>
          <p:nvPr/>
        </p:nvSpPr>
        <p:spPr>
          <a:xfrm rot="2700000">
            <a:off x="5032107" y="2767842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右矢印 5">
            <a:extLst>
              <a:ext uri="{FF2B5EF4-FFF2-40B4-BE49-F238E27FC236}">
                <a16:creationId xmlns:a16="http://schemas.microsoft.com/office/drawing/2014/main" id="{FFB10DA8-601F-E629-1CE2-512350B7A6DB}"/>
              </a:ext>
            </a:extLst>
          </p:cNvPr>
          <p:cNvSpPr/>
          <p:nvPr/>
        </p:nvSpPr>
        <p:spPr>
          <a:xfrm rot="8100000">
            <a:off x="3015883" y="2839850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右矢印 6">
            <a:extLst>
              <a:ext uri="{FF2B5EF4-FFF2-40B4-BE49-F238E27FC236}">
                <a16:creationId xmlns:a16="http://schemas.microsoft.com/office/drawing/2014/main" id="{9404D890-5CF9-FE2E-1411-7C9A7EFF780B}"/>
              </a:ext>
            </a:extLst>
          </p:cNvPr>
          <p:cNvSpPr/>
          <p:nvPr/>
        </p:nvSpPr>
        <p:spPr>
          <a:xfrm>
            <a:off x="4067944" y="4005064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983058-1F7F-52CE-A5C8-3B883AF546AE}"/>
              </a:ext>
            </a:extLst>
          </p:cNvPr>
          <p:cNvSpPr txBox="1"/>
          <p:nvPr/>
        </p:nvSpPr>
        <p:spPr>
          <a:xfrm>
            <a:off x="2267744" y="3429000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サーバ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7B1327-34AF-55C3-3066-D2FB3AEE6650}"/>
              </a:ext>
            </a:extLst>
          </p:cNvPr>
          <p:cNvSpPr txBox="1"/>
          <p:nvPr/>
        </p:nvSpPr>
        <p:spPr>
          <a:xfrm>
            <a:off x="5436096" y="3399383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GitHub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1F9EBF-AC92-B3CF-511C-07369C31EDE9}"/>
              </a:ext>
            </a:extLst>
          </p:cNvPr>
          <p:cNvSpPr txBox="1"/>
          <p:nvPr/>
        </p:nvSpPr>
        <p:spPr>
          <a:xfrm>
            <a:off x="1327256" y="5085184"/>
            <a:ext cx="6845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ローカルマシンから</a:t>
            </a:r>
            <a:r>
              <a:rPr lang="en-US" altLang="ja-JP" sz="2400" dirty="0"/>
              <a:t>GitHub</a:t>
            </a:r>
            <a:r>
              <a:rPr lang="ja-JP" altLang="en-US" sz="2400" dirty="0"/>
              <a:t>にアクセスできる状態で、</a:t>
            </a:r>
            <a:endParaRPr lang="en-US" altLang="ja-JP" sz="2400" dirty="0"/>
          </a:p>
          <a:p>
            <a:r>
              <a:rPr kumimoji="1" lang="ja-JP" altLang="en-US" sz="2400" dirty="0"/>
              <a:t>サーバ経由で</a:t>
            </a:r>
            <a:r>
              <a:rPr kumimoji="1" lang="en-US" altLang="ja-JP" sz="2400" dirty="0"/>
              <a:t>GitHub</a:t>
            </a:r>
            <a:r>
              <a:rPr kumimoji="1" lang="ja-JP" altLang="en-US" sz="2400" dirty="0"/>
              <a:t>にアクセスしたい</a:t>
            </a:r>
          </a:p>
        </p:txBody>
      </p:sp>
    </p:spTree>
    <p:extLst>
      <p:ext uri="{BB962C8B-B14F-4D97-AF65-F5344CB8AC3E}">
        <p14:creationId xmlns:p14="http://schemas.microsoft.com/office/powerpoint/2010/main" val="66250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04D606-3DB0-BE39-821F-86B3CBDC1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BD69B5-CFB8-600C-523D-EFBDDF56ED45}"/>
              </a:ext>
            </a:extLst>
          </p:cNvPr>
          <p:cNvSpPr txBox="1"/>
          <p:nvPr/>
        </p:nvSpPr>
        <p:spPr>
          <a:xfrm>
            <a:off x="3635896" y="118373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多段</a:t>
            </a:r>
            <a:r>
              <a:rPr lang="en-US" altLang="ja-JP" sz="3600" dirty="0"/>
              <a:t>SSH</a:t>
            </a:r>
          </a:p>
        </p:txBody>
      </p:sp>
      <p:pic>
        <p:nvPicPr>
          <p:cNvPr id="4" name="Picture 6" descr="サーバのイラスト（グレー）">
            <a:extLst>
              <a:ext uri="{FF2B5EF4-FFF2-40B4-BE49-F238E27FC236}">
                <a16:creationId xmlns:a16="http://schemas.microsoft.com/office/drawing/2014/main" id="{742A3C4D-A240-8618-4B96-A8083D24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21088"/>
            <a:ext cx="978005" cy="14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パソコンを使う女性のイラスト">
            <a:extLst>
              <a:ext uri="{FF2B5EF4-FFF2-40B4-BE49-F238E27FC236}">
                <a16:creationId xmlns:a16="http://schemas.microsoft.com/office/drawing/2014/main" id="{2E95CA4B-58B2-E6CC-7FD6-C5C3B940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1656184" cy="16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214901-C7F4-D801-7280-DEF3AFD7DFB3}"/>
              </a:ext>
            </a:extLst>
          </p:cNvPr>
          <p:cNvSpPr txBox="1"/>
          <p:nvPr/>
        </p:nvSpPr>
        <p:spPr>
          <a:xfrm>
            <a:off x="5076056" y="5805264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サーバ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F877C6-72F9-AA3A-4921-5DD8605C3B1F}"/>
              </a:ext>
            </a:extLst>
          </p:cNvPr>
          <p:cNvSpPr txBox="1"/>
          <p:nvPr/>
        </p:nvSpPr>
        <p:spPr>
          <a:xfrm>
            <a:off x="2123728" y="42210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48AC7-9ECC-E75D-912E-AE1E0244C085}"/>
              </a:ext>
            </a:extLst>
          </p:cNvPr>
          <p:cNvSpPr txBox="1"/>
          <p:nvPr/>
        </p:nvSpPr>
        <p:spPr>
          <a:xfrm>
            <a:off x="5148064" y="2607295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GitHub</a:t>
            </a:r>
            <a:endParaRPr kumimoji="1" lang="ja-JP" altLang="en-US" sz="2400" dirty="0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C5E1D265-FAF5-0816-245D-02BD2D77542E}"/>
              </a:ext>
            </a:extLst>
          </p:cNvPr>
          <p:cNvSpPr/>
          <p:nvPr/>
        </p:nvSpPr>
        <p:spPr>
          <a:xfrm rot="1800000">
            <a:off x="3691514" y="4289210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CF9BC5EE-42D6-01BB-EB51-72BBBABBD3B8}"/>
              </a:ext>
            </a:extLst>
          </p:cNvPr>
          <p:cNvSpPr/>
          <p:nvPr/>
        </p:nvSpPr>
        <p:spPr>
          <a:xfrm rot="19347134">
            <a:off x="3663954" y="2551819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上矢印 13">
            <a:extLst>
              <a:ext uri="{FF2B5EF4-FFF2-40B4-BE49-F238E27FC236}">
                <a16:creationId xmlns:a16="http://schemas.microsoft.com/office/drawing/2014/main" id="{44F4A5EC-88CC-A010-2BD8-50845B0A2468}"/>
              </a:ext>
            </a:extLst>
          </p:cNvPr>
          <p:cNvSpPr/>
          <p:nvPr/>
        </p:nvSpPr>
        <p:spPr>
          <a:xfrm>
            <a:off x="5436096" y="3356992"/>
            <a:ext cx="504056" cy="834392"/>
          </a:xfrm>
          <a:prstGeom prst="up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2" descr="サーバのイラスト（青）">
            <a:extLst>
              <a:ext uri="{FF2B5EF4-FFF2-40B4-BE49-F238E27FC236}">
                <a16:creationId xmlns:a16="http://schemas.microsoft.com/office/drawing/2014/main" id="{2094A0E2-353A-9576-1802-A0BD6FFB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08720"/>
            <a:ext cx="1008112" cy="153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29246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3139</TotalTime>
  <Words>175</Words>
  <Application>Microsoft Office PowerPoint</Application>
  <PresentationFormat>画面に合わせる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659</cp:revision>
  <dcterms:created xsi:type="dcterms:W3CDTF">2019-01-02T05:23:01Z</dcterms:created>
  <dcterms:modified xsi:type="dcterms:W3CDTF">2024-03-18T13:57:42Z</dcterms:modified>
</cp:coreProperties>
</file>