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Objects="1">
      <p:cViewPr varScale="1">
        <p:scale>
          <a:sx n="41" d="100"/>
          <a:sy n="41" d="100"/>
        </p:scale>
        <p:origin x="2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1280592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修士論文のタイトル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4863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修論各代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修士論文　</a:t>
            </a:r>
            <a:r>
              <a:rPr kumimoji="1" lang="en-US" altLang="ja-JP" dirty="0"/>
              <a:t>20XX</a:t>
            </a:r>
            <a:r>
              <a:rPr kumimoji="1" lang="ja-JP" altLang="en-US" dirty="0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268760" y="3872880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HaranoAjiMincho-Regular-Identity-H"/>
              </a:rPr>
              <a:t>修士論文のタイトル</a:t>
            </a:r>
            <a:endParaRPr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学籍番号</a:t>
            </a:r>
            <a:r>
              <a:rPr kumimoji="1" lang="en-US" altLang="ja-JP" dirty="0"/>
              <a:t> XXXXXXXX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3070671" y="84093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修論各代</a:t>
            </a:r>
          </a:p>
        </p:txBody>
      </p:sp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6CE73256-F6CD-44F3-9DA1-F55FB807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68" y="1208584"/>
            <a:ext cx="1254177" cy="122515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6FA14A-76C9-73E3-3201-D3FD07F28033}"/>
              </a:ext>
            </a:extLst>
          </p:cNvPr>
          <p:cNvSpPr txBox="1"/>
          <p:nvPr/>
        </p:nvSpPr>
        <p:spPr>
          <a:xfrm>
            <a:off x="2682694" y="71039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慶應義塾大学</a:t>
            </a:r>
            <a:r>
              <a:rPr lang="ja-JP" altLang="en-US"/>
              <a:t>大学院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8F19EF-6932-A552-AB7E-543B256FD77B}"/>
              </a:ext>
            </a:extLst>
          </p:cNvPr>
          <p:cNvSpPr txBox="1"/>
          <p:nvPr/>
        </p:nvSpPr>
        <p:spPr>
          <a:xfrm>
            <a:off x="2204864" y="74992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理工学研究科基礎理工学専攻</a:t>
            </a:r>
          </a:p>
        </p:txBody>
      </p:sp>
    </p:spTree>
    <p:extLst>
      <p:ext uri="{BB962C8B-B14F-4D97-AF65-F5344CB8AC3E}">
        <p14:creationId xmlns:p14="http://schemas.microsoft.com/office/powerpoint/2010/main" val="38518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30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HaranoAjiMincho-Regular-Identity-H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渡辺 宙志</cp:lastModifiedBy>
  <cp:revision>18</cp:revision>
  <cp:lastPrinted>2021-02-17T03:50:23Z</cp:lastPrinted>
  <dcterms:created xsi:type="dcterms:W3CDTF">2021-02-17T03:10:42Z</dcterms:created>
  <dcterms:modified xsi:type="dcterms:W3CDTF">2023-02-23T09:01:41Z</dcterms:modified>
</cp:coreProperties>
</file>