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Objects="1">
      <p:cViewPr varScale="1">
        <p:scale>
          <a:sx n="41" d="100"/>
          <a:sy n="41" d="100"/>
        </p:scale>
        <p:origin x="2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9913BE-EF2B-1140-B921-1882ADCBF9C8}"/>
              </a:ext>
            </a:extLst>
          </p:cNvPr>
          <p:cNvSpPr/>
          <p:nvPr/>
        </p:nvSpPr>
        <p:spPr>
          <a:xfrm>
            <a:off x="188640" y="488504"/>
            <a:ext cx="6480720" cy="928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3CB22-A209-BE4E-B576-732CA4DBD79A}"/>
              </a:ext>
            </a:extLst>
          </p:cNvPr>
          <p:cNvCxnSpPr>
            <a:cxnSpLocks/>
          </p:cNvCxnSpPr>
          <p:nvPr/>
        </p:nvCxnSpPr>
        <p:spPr>
          <a:xfrm>
            <a:off x="980728" y="488504"/>
            <a:ext cx="0" cy="928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BE06D-881F-384C-AF99-E1740051932C}"/>
              </a:ext>
            </a:extLst>
          </p:cNvPr>
          <p:cNvSpPr txBox="1"/>
          <p:nvPr/>
        </p:nvSpPr>
        <p:spPr>
          <a:xfrm>
            <a:off x="175573" y="191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背表紙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CF2B22-B323-084B-B862-383BD74B6B79}"/>
              </a:ext>
            </a:extLst>
          </p:cNvPr>
          <p:cNvSpPr txBox="1"/>
          <p:nvPr/>
        </p:nvSpPr>
        <p:spPr>
          <a:xfrm>
            <a:off x="1052736" y="191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表紙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8E091F-54A8-C943-ACCF-ACFDF3857992}"/>
              </a:ext>
            </a:extLst>
          </p:cNvPr>
          <p:cNvSpPr txBox="1"/>
          <p:nvPr/>
        </p:nvSpPr>
        <p:spPr>
          <a:xfrm>
            <a:off x="332656" y="1280592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修士論文のタイトル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3F833-2C96-B244-B689-8B9232E53A23}"/>
              </a:ext>
            </a:extLst>
          </p:cNvPr>
          <p:cNvSpPr txBox="1"/>
          <p:nvPr/>
        </p:nvSpPr>
        <p:spPr>
          <a:xfrm>
            <a:off x="332656" y="848632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修論各代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94B7C-D8B8-1646-806E-EE06D47AF886}"/>
              </a:ext>
            </a:extLst>
          </p:cNvPr>
          <p:cNvSpPr txBox="1"/>
          <p:nvPr/>
        </p:nvSpPr>
        <p:spPr>
          <a:xfrm>
            <a:off x="2690759" y="272075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修士論文　</a:t>
            </a:r>
            <a:r>
              <a:rPr kumimoji="1" lang="en-US" altLang="ja-JP" dirty="0"/>
              <a:t>20XX</a:t>
            </a:r>
            <a:r>
              <a:rPr kumimoji="1" lang="ja-JP" altLang="en-US" dirty="0"/>
              <a:t>年度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EDA749-C458-6B44-8261-2E64BAA1F7B6}"/>
              </a:ext>
            </a:extLst>
          </p:cNvPr>
          <p:cNvSpPr/>
          <p:nvPr/>
        </p:nvSpPr>
        <p:spPr>
          <a:xfrm>
            <a:off x="1268760" y="3872880"/>
            <a:ext cx="5112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HaranoAjiMincho-Regular-Identity-H"/>
              </a:rPr>
              <a:t>修士論文のタイトル</a:t>
            </a:r>
            <a:endParaRPr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F1A2D9-4416-3D42-9141-46A1BECBE364}"/>
              </a:ext>
            </a:extLst>
          </p:cNvPr>
          <p:cNvSpPr txBox="1"/>
          <p:nvPr/>
        </p:nvSpPr>
        <p:spPr>
          <a:xfrm>
            <a:off x="3040214" y="7113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慶應義塾大学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CFD438-2DBA-9441-AAF8-0FB699C60E9A}"/>
              </a:ext>
            </a:extLst>
          </p:cNvPr>
          <p:cNvSpPr txBox="1"/>
          <p:nvPr/>
        </p:nvSpPr>
        <p:spPr>
          <a:xfrm>
            <a:off x="2463133" y="75452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理工学部物理情報工学科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2E9541-D374-3147-9D69-0FAECEE5596A}"/>
              </a:ext>
            </a:extLst>
          </p:cNvPr>
          <p:cNvSpPr txBox="1"/>
          <p:nvPr/>
        </p:nvSpPr>
        <p:spPr>
          <a:xfrm>
            <a:off x="2776520" y="790532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学籍番号</a:t>
            </a:r>
            <a:r>
              <a:rPr kumimoji="1" lang="en-US" altLang="ja-JP" dirty="0"/>
              <a:t> XXXXXXXX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384D7C-1AE9-AE43-918C-7D54A74D8A06}"/>
              </a:ext>
            </a:extLst>
          </p:cNvPr>
          <p:cNvSpPr/>
          <p:nvPr/>
        </p:nvSpPr>
        <p:spPr>
          <a:xfrm>
            <a:off x="3070671" y="84093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修論各代</a:t>
            </a:r>
          </a:p>
        </p:txBody>
      </p:sp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6CE73256-F6CD-44F3-9DA1-F55FB807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68" y="1208584"/>
            <a:ext cx="1254177" cy="12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0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29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HaranoAjiMincho-Regular-Identity-H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渡辺宙志</dc:creator>
  <cp:lastModifiedBy>渡辺 宙志</cp:lastModifiedBy>
  <cp:revision>17</cp:revision>
  <cp:lastPrinted>2021-02-17T03:50:23Z</cp:lastPrinted>
  <dcterms:created xsi:type="dcterms:W3CDTF">2021-02-17T03:10:42Z</dcterms:created>
  <dcterms:modified xsi:type="dcterms:W3CDTF">2022-02-25T10:49:10Z</dcterms:modified>
</cp:coreProperties>
</file>