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Objects="1">
      <p:cViewPr varScale="1">
        <p:scale>
          <a:sx n="84" d="100"/>
          <a:sy n="84" d="100"/>
        </p:scale>
        <p:origin x="3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1280592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修士論文のタイトル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4863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修論各代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E5612BA-FA59-2D4D-9863-9365F0B2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51" y="1280592"/>
            <a:ext cx="1264386" cy="122326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修士論文　</a:t>
            </a:r>
            <a:r>
              <a:rPr kumimoji="1" lang="en-US" altLang="ja-JP" dirty="0"/>
              <a:t>20XX</a:t>
            </a:r>
            <a:r>
              <a:rPr kumimoji="1" lang="ja-JP" altLang="en-US" dirty="0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268760" y="3872880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HaranoAjiMincho-Regular-Identity-H"/>
              </a:rPr>
              <a:t>修士論文のタイトル</a:t>
            </a:r>
            <a:endParaRPr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F1A2D9-4416-3D42-9141-46A1BECBE364}"/>
              </a:ext>
            </a:extLst>
          </p:cNvPr>
          <p:cNvSpPr txBox="1"/>
          <p:nvPr/>
        </p:nvSpPr>
        <p:spPr>
          <a:xfrm>
            <a:off x="3040214" y="7113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慶應義塾大学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CFD438-2DBA-9441-AAF8-0FB699C60E9A}"/>
              </a:ext>
            </a:extLst>
          </p:cNvPr>
          <p:cNvSpPr txBox="1"/>
          <p:nvPr/>
        </p:nvSpPr>
        <p:spPr>
          <a:xfrm>
            <a:off x="2463133" y="7545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理工学部物理情報工学科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学籍番号</a:t>
            </a:r>
            <a:r>
              <a:rPr kumimoji="1" lang="en-US" altLang="ja-JP" dirty="0"/>
              <a:t> XXXXXXXX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3070671" y="84093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修論各代</a:t>
            </a:r>
          </a:p>
        </p:txBody>
      </p:sp>
    </p:spTree>
    <p:extLst>
      <p:ext uri="{BB962C8B-B14F-4D97-AF65-F5344CB8AC3E}">
        <p14:creationId xmlns:p14="http://schemas.microsoft.com/office/powerpoint/2010/main" val="38518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29</Words>
  <Application>Microsoft Macintosh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HaranoAjiMincho-Regular-Identity-H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渡辺 宙志</cp:lastModifiedBy>
  <cp:revision>16</cp:revision>
  <cp:lastPrinted>2021-02-17T03:50:23Z</cp:lastPrinted>
  <dcterms:created xsi:type="dcterms:W3CDTF">2021-02-17T03:10:42Z</dcterms:created>
  <dcterms:modified xsi:type="dcterms:W3CDTF">2022-02-24T09:47:03Z</dcterms:modified>
</cp:coreProperties>
</file>