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>
      <p:cViewPr varScale="1">
        <p:scale>
          <a:sx n="159" d="100"/>
          <a:sy n="159" d="100"/>
        </p:scale>
        <p:origin x="2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FED2BD4C-5E68-D245-8F57-9CEEE366D744}"/>
              </a:ext>
            </a:extLst>
          </p:cNvPr>
          <p:cNvCxnSpPr/>
          <p:nvPr/>
        </p:nvCxnSpPr>
        <p:spPr>
          <a:xfrm>
            <a:off x="971600" y="2204864"/>
            <a:ext cx="23762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31966EA-081A-B849-9EED-48369167E42B}"/>
              </a:ext>
            </a:extLst>
          </p:cNvPr>
          <p:cNvCxnSpPr/>
          <p:nvPr/>
        </p:nvCxnSpPr>
        <p:spPr>
          <a:xfrm flipV="1">
            <a:off x="2123728" y="1052736"/>
            <a:ext cx="0" cy="23042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1651FD-C1EC-1C4C-BCA3-C0B79166D9A6}"/>
              </a:ext>
            </a:extLst>
          </p:cNvPr>
          <p:cNvSpPr txBox="1"/>
          <p:nvPr/>
        </p:nvSpPr>
        <p:spPr>
          <a:xfrm>
            <a:off x="3419872" y="19888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F3DCC7-4966-8E43-8A15-DB7E710BBBA7}"/>
              </a:ext>
            </a:extLst>
          </p:cNvPr>
          <p:cNvSpPr txBox="1"/>
          <p:nvPr/>
        </p:nvSpPr>
        <p:spPr>
          <a:xfrm>
            <a:off x="1979712" y="62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q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D05966-D58E-C344-8EB8-C1B19DC85BEF}"/>
              </a:ext>
            </a:extLst>
          </p:cNvPr>
          <p:cNvSpPr txBox="1"/>
          <p:nvPr/>
        </p:nvSpPr>
        <p:spPr>
          <a:xfrm>
            <a:off x="1835696" y="220486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73FC507D-8F7D-4747-B85C-6171631ADFDD}"/>
              </a:ext>
            </a:extLst>
          </p:cNvPr>
          <p:cNvSpPr/>
          <p:nvPr/>
        </p:nvSpPr>
        <p:spPr>
          <a:xfrm>
            <a:off x="1259632" y="1340768"/>
            <a:ext cx="1728192" cy="1728192"/>
          </a:xfrm>
          <a:prstGeom prst="arc">
            <a:avLst>
              <a:gd name="adj1" fmla="val 15314776"/>
              <a:gd name="adj2" fmla="val 13324323"/>
            </a:avLst>
          </a:prstGeom>
          <a:ln w="127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F1E1A9-75E7-DD4B-A874-24FE81F5E2E9}"/>
              </a:ext>
            </a:extLst>
          </p:cNvPr>
          <p:cNvSpPr txBox="1"/>
          <p:nvPr/>
        </p:nvSpPr>
        <p:spPr>
          <a:xfrm>
            <a:off x="539552" y="26064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ハミルトンの運動方程式由来の流れ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8A9C2FB-E662-B546-A0A6-C03F8C4A3DFB}"/>
              </a:ext>
            </a:extLst>
          </p:cNvPr>
          <p:cNvCxnSpPr/>
          <p:nvPr/>
        </p:nvCxnSpPr>
        <p:spPr>
          <a:xfrm>
            <a:off x="4860032" y="2276872"/>
            <a:ext cx="23762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9218988-E92E-9D4B-A773-B68024C7EA7E}"/>
              </a:ext>
            </a:extLst>
          </p:cNvPr>
          <p:cNvCxnSpPr/>
          <p:nvPr/>
        </p:nvCxnSpPr>
        <p:spPr>
          <a:xfrm flipV="1">
            <a:off x="6012160" y="1124744"/>
            <a:ext cx="0" cy="23042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A0763F-3CB3-4A4C-AD32-18CB43A55C11}"/>
              </a:ext>
            </a:extLst>
          </p:cNvPr>
          <p:cNvSpPr txBox="1"/>
          <p:nvPr/>
        </p:nvSpPr>
        <p:spPr>
          <a:xfrm>
            <a:off x="7308304" y="20608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38696E-9FE6-9D48-8B3D-BEDFF8302789}"/>
              </a:ext>
            </a:extLst>
          </p:cNvPr>
          <p:cNvSpPr txBox="1"/>
          <p:nvPr/>
        </p:nvSpPr>
        <p:spPr>
          <a:xfrm>
            <a:off x="5868144" y="69269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ζ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49FAB1D-CF1D-DA4E-9370-B3FAF59709DE}"/>
              </a:ext>
            </a:extLst>
          </p:cNvPr>
          <p:cNvSpPr txBox="1"/>
          <p:nvPr/>
        </p:nvSpPr>
        <p:spPr>
          <a:xfrm>
            <a:off x="5724128" y="227687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844DFBB0-E3E8-6546-97BE-444E36A36B90}"/>
              </a:ext>
            </a:extLst>
          </p:cNvPr>
          <p:cNvSpPr/>
          <p:nvPr/>
        </p:nvSpPr>
        <p:spPr>
          <a:xfrm>
            <a:off x="6228184" y="1412776"/>
            <a:ext cx="648072" cy="1728192"/>
          </a:xfrm>
          <a:prstGeom prst="arc">
            <a:avLst>
              <a:gd name="adj1" fmla="val 15314776"/>
              <a:gd name="adj2" fmla="val 13324323"/>
            </a:avLst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>
            <a:extLst>
              <a:ext uri="{FF2B5EF4-FFF2-40B4-BE49-F238E27FC236}">
                <a16:creationId xmlns:a16="http://schemas.microsoft.com/office/drawing/2014/main" id="{BB79366D-57D1-9441-88D8-2DC8BCF1A30A}"/>
              </a:ext>
            </a:extLst>
          </p:cNvPr>
          <p:cNvSpPr/>
          <p:nvPr/>
        </p:nvSpPr>
        <p:spPr>
          <a:xfrm flipH="1">
            <a:off x="5148064" y="1412776"/>
            <a:ext cx="648072" cy="1728192"/>
          </a:xfrm>
          <a:prstGeom prst="arc">
            <a:avLst>
              <a:gd name="adj1" fmla="val 15314776"/>
              <a:gd name="adj2" fmla="val 13324323"/>
            </a:avLst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B095AD6-7D25-BC49-9BDF-96339DE0BDF0}"/>
              </a:ext>
            </a:extLst>
          </p:cNvPr>
          <p:cNvSpPr txBox="1"/>
          <p:nvPr/>
        </p:nvSpPr>
        <p:spPr>
          <a:xfrm>
            <a:off x="5076056" y="2606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熱浴由来の流れ</a:t>
            </a:r>
          </a:p>
        </p:txBody>
      </p:sp>
    </p:spTree>
    <p:extLst>
      <p:ext uri="{BB962C8B-B14F-4D97-AF65-F5344CB8AC3E}">
        <p14:creationId xmlns:p14="http://schemas.microsoft.com/office/powerpoint/2010/main" val="149640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</TotalTime>
  <Words>17</Words>
  <Application>Microsoft Macintosh PowerPoint</Application>
  <PresentationFormat>画面に合わせる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108</cp:revision>
  <dcterms:created xsi:type="dcterms:W3CDTF">2019-01-02T05:23:01Z</dcterms:created>
  <dcterms:modified xsi:type="dcterms:W3CDTF">2019-11-25T09:13:49Z</dcterms:modified>
</cp:coreProperties>
</file>