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29C0B2D-B81E-9846-ADF6-96C3326035EE}"/>
              </a:ext>
            </a:extLst>
          </p:cNvPr>
          <p:cNvGrpSpPr/>
          <p:nvPr/>
        </p:nvGrpSpPr>
        <p:grpSpPr>
          <a:xfrm>
            <a:off x="553760" y="618912"/>
            <a:ext cx="3201000" cy="618207"/>
            <a:chOff x="1275120" y="537632"/>
            <a:chExt cx="3201000" cy="618207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D25BB85-85B4-C648-8EEB-D79842B9289F}"/>
                </a:ext>
              </a:extLst>
            </p:cNvPr>
            <p:cNvGrpSpPr/>
            <p:nvPr/>
          </p:nvGrpSpPr>
          <p:grpSpPr>
            <a:xfrm>
              <a:off x="1275120" y="542712"/>
              <a:ext cx="868640" cy="608047"/>
              <a:chOff x="1275120" y="537632"/>
              <a:chExt cx="868640" cy="608047"/>
            </a:xfrm>
          </p:grpSpPr>
          <p:sp>
            <p:nvSpPr>
              <p:cNvPr id="2" name="円/楕円 1">
                <a:extLst>
                  <a:ext uri="{FF2B5EF4-FFF2-40B4-BE49-F238E27FC236}">
                    <a16:creationId xmlns:a16="http://schemas.microsoft.com/office/drawing/2014/main" id="{A777C80D-0BEB-9F44-876C-3DB43EBEB3B4}"/>
                  </a:ext>
                </a:extLst>
              </p:cNvPr>
              <p:cNvSpPr/>
              <p:nvPr/>
            </p:nvSpPr>
            <p:spPr>
              <a:xfrm>
                <a:off x="1275120" y="53763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A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492ADB29-4AA9-BD47-9DA6-110760DFC67C}"/>
                  </a:ext>
                </a:extLst>
              </p:cNvPr>
              <p:cNvCxnSpPr>
                <a:stCxn id="2" idx="6"/>
              </p:cNvCxnSpPr>
              <p:nvPr/>
            </p:nvCxnSpPr>
            <p:spPr>
              <a:xfrm>
                <a:off x="1779176" y="789660"/>
                <a:ext cx="364584" cy="28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5D46189F-7860-B741-8AC4-E69990F09681}"/>
                      </a:ext>
                    </a:extLst>
                  </p:cNvPr>
                  <p:cNvSpPr txBox="1"/>
                  <p:nvPr/>
                </p:nvSpPr>
                <p:spPr>
                  <a:xfrm>
                    <a:off x="1838960" y="868680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5D46189F-7860-B741-8AC4-E69990F096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8960" y="868680"/>
                    <a:ext cx="186268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7500" r="-31250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F374CDF3-C490-0041-B087-03D6C4C2DC8C}"/>
                </a:ext>
              </a:extLst>
            </p:cNvPr>
            <p:cNvGrpSpPr/>
            <p:nvPr/>
          </p:nvGrpSpPr>
          <p:grpSpPr>
            <a:xfrm>
              <a:off x="3616960" y="537632"/>
              <a:ext cx="859160" cy="618207"/>
              <a:chOff x="3616960" y="537632"/>
              <a:chExt cx="859160" cy="618207"/>
            </a:xfrm>
          </p:grpSpPr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E2763D5B-B14C-CE45-886E-B217EC1A4734}"/>
                  </a:ext>
                </a:extLst>
              </p:cNvPr>
              <p:cNvSpPr/>
              <p:nvPr/>
            </p:nvSpPr>
            <p:spPr>
              <a:xfrm>
                <a:off x="3972064" y="53763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B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F202408B-A9E1-404C-BE80-BCCB0B82D6F1}"/>
                  </a:ext>
                </a:extLst>
              </p:cNvPr>
              <p:cNvCxnSpPr>
                <a:stCxn id="3" idx="2"/>
              </p:cNvCxnSpPr>
              <p:nvPr/>
            </p:nvCxnSpPr>
            <p:spPr>
              <a:xfrm flipH="1">
                <a:off x="3616960" y="789660"/>
                <a:ext cx="355104" cy="28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FF66B06B-744F-AC47-B0F8-AB50EEF11410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720" y="878840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FF66B06B-744F-AC47-B0F8-AB50EEF114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720" y="878840"/>
                    <a:ext cx="18626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0000" t="-4545" r="-40000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DFAC08-F9C3-F44A-84D1-C5238C18AC59}"/>
              </a:ext>
            </a:extLst>
          </p:cNvPr>
          <p:cNvSpPr txBox="1"/>
          <p:nvPr/>
        </p:nvSpPr>
        <p:spPr>
          <a:xfrm>
            <a:off x="1046480" y="1320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静止している場合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EA69C1-F26A-0C49-B845-C134CE44584C}"/>
              </a:ext>
            </a:extLst>
          </p:cNvPr>
          <p:cNvSpPr txBox="1"/>
          <p:nvPr/>
        </p:nvSpPr>
        <p:spPr>
          <a:xfrm>
            <a:off x="233680" y="2875280"/>
            <a:ext cx="4156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粒子</a:t>
            </a:r>
            <a:r>
              <a:rPr lang="en-US" altLang="ja-JP" sz="1400"/>
              <a:t>AB</a:t>
            </a:r>
            <a:r>
              <a:rPr lang="ja-JP" altLang="en-US" sz="1400"/>
              <a:t>間にエネルギーカレントのやり取りはない</a:t>
            </a:r>
            <a:endParaRPr kumimoji="1" lang="ja-JP" altLang="en-US" sz="140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2AF71B9-2245-484B-B719-35D8E19F21CE}"/>
              </a:ext>
            </a:extLst>
          </p:cNvPr>
          <p:cNvGrpSpPr/>
          <p:nvPr/>
        </p:nvGrpSpPr>
        <p:grpSpPr>
          <a:xfrm>
            <a:off x="1016040" y="1972732"/>
            <a:ext cx="2276440" cy="618207"/>
            <a:chOff x="1468160" y="1352972"/>
            <a:chExt cx="2276440" cy="618207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2FED9ED5-92CC-5644-8D6A-02D598855DF1}"/>
                </a:ext>
              </a:extLst>
            </p:cNvPr>
            <p:cNvGrpSpPr/>
            <p:nvPr/>
          </p:nvGrpSpPr>
          <p:grpSpPr>
            <a:xfrm>
              <a:off x="1468160" y="1358052"/>
              <a:ext cx="868640" cy="608047"/>
              <a:chOff x="1275120" y="537632"/>
              <a:chExt cx="868640" cy="608047"/>
            </a:xfrm>
          </p:grpSpPr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88FD68C7-9F3A-EE47-AB9D-620F6FE6A4A8}"/>
                  </a:ext>
                </a:extLst>
              </p:cNvPr>
              <p:cNvSpPr/>
              <p:nvPr/>
            </p:nvSpPr>
            <p:spPr>
              <a:xfrm>
                <a:off x="1275120" y="53763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A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A26D9E15-E474-6942-AE47-8632A58B9F4B}"/>
                  </a:ext>
                </a:extLst>
              </p:cNvPr>
              <p:cNvCxnSpPr>
                <a:stCxn id="24" idx="6"/>
              </p:cNvCxnSpPr>
              <p:nvPr/>
            </p:nvCxnSpPr>
            <p:spPr>
              <a:xfrm>
                <a:off x="1779176" y="789660"/>
                <a:ext cx="364584" cy="28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A529216A-F3D2-F04C-8898-9C9C158C7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838960" y="868680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A529216A-F3D2-F04C-8898-9C9C158C7F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8960" y="868680"/>
                    <a:ext cx="18626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7500" r="-31250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8A91F5E4-E6D3-9541-B0AE-84C168DD3E82}"/>
                </a:ext>
              </a:extLst>
            </p:cNvPr>
            <p:cNvGrpSpPr/>
            <p:nvPr/>
          </p:nvGrpSpPr>
          <p:grpSpPr>
            <a:xfrm>
              <a:off x="2885440" y="1352972"/>
              <a:ext cx="859160" cy="618207"/>
              <a:chOff x="3616960" y="537632"/>
              <a:chExt cx="859160" cy="618207"/>
            </a:xfrm>
          </p:grpSpPr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BB8895-36C1-BD49-9F25-2D4A2407DD24}"/>
                  </a:ext>
                </a:extLst>
              </p:cNvPr>
              <p:cNvSpPr/>
              <p:nvPr/>
            </p:nvSpPr>
            <p:spPr>
              <a:xfrm>
                <a:off x="3972064" y="53763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B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41A2878A-21D2-574A-98AD-EE69BFF8780B}"/>
                  </a:ext>
                </a:extLst>
              </p:cNvPr>
              <p:cNvCxnSpPr>
                <a:stCxn id="28" idx="2"/>
              </p:cNvCxnSpPr>
              <p:nvPr/>
            </p:nvCxnSpPr>
            <p:spPr>
              <a:xfrm flipH="1">
                <a:off x="3616960" y="789660"/>
                <a:ext cx="355104" cy="28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50BCAEB2-8D65-BA41-8CEA-773724944F08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720" y="878840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50BCAEB2-8D65-BA41-8CEA-773724944F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720" y="878840"/>
                    <a:ext cx="18626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500" r="-37500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41251E5-334C-0D45-8275-624129C458A9}"/>
              </a:ext>
            </a:extLst>
          </p:cNvPr>
          <p:cNvCxnSpPr/>
          <p:nvPr/>
        </p:nvCxnSpPr>
        <p:spPr>
          <a:xfrm>
            <a:off x="1463040" y="2072640"/>
            <a:ext cx="3352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FE0D490-0188-424C-AD14-A2C2DD12D35A}"/>
              </a:ext>
            </a:extLst>
          </p:cNvPr>
          <p:cNvCxnSpPr>
            <a:cxnSpLocks/>
          </p:cNvCxnSpPr>
          <p:nvPr/>
        </p:nvCxnSpPr>
        <p:spPr>
          <a:xfrm flipH="1">
            <a:off x="2499360" y="2092960"/>
            <a:ext cx="3352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43869A0-6E6E-1C40-BAAC-E1D561C99F44}"/>
                  </a:ext>
                </a:extLst>
              </p:cNvPr>
              <p:cNvSpPr txBox="1"/>
              <p:nvPr/>
            </p:nvSpPr>
            <p:spPr>
              <a:xfrm>
                <a:off x="1518920" y="1770380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43869A0-6E6E-1C40-BAAC-E1D561C99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20" y="1770380"/>
                <a:ext cx="186268" cy="276999"/>
              </a:xfrm>
              <a:prstGeom prst="rect">
                <a:avLst/>
              </a:prstGeom>
              <a:blipFill>
                <a:blip r:embed="rId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ABCE3BC-6B2B-DA41-836F-A627AC54827D}"/>
                  </a:ext>
                </a:extLst>
              </p:cNvPr>
              <p:cNvSpPr txBox="1"/>
              <p:nvPr/>
            </p:nvSpPr>
            <p:spPr>
              <a:xfrm>
                <a:off x="2606040" y="1780540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ABCE3BC-6B2B-DA41-836F-A627AC54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040" y="1780540"/>
                <a:ext cx="186268" cy="276999"/>
              </a:xfrm>
              <a:prstGeom prst="rect">
                <a:avLst/>
              </a:prstGeom>
              <a:blipFill>
                <a:blip r:embed="rId7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BB96BAC-2DDA-8143-8361-CCFABA8F2614}"/>
              </a:ext>
            </a:extLst>
          </p:cNvPr>
          <p:cNvSpPr txBox="1"/>
          <p:nvPr/>
        </p:nvSpPr>
        <p:spPr>
          <a:xfrm>
            <a:off x="5760720" y="12192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重心速度が非ゼロの場合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93B2E15-C441-C045-8A66-063331A45DEE}"/>
              </a:ext>
            </a:extLst>
          </p:cNvPr>
          <p:cNvGrpSpPr/>
          <p:nvPr/>
        </p:nvGrpSpPr>
        <p:grpSpPr>
          <a:xfrm>
            <a:off x="5064800" y="750992"/>
            <a:ext cx="3201000" cy="618207"/>
            <a:chOff x="1275120" y="537632"/>
            <a:chExt cx="3201000" cy="618207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BD52F8D1-8280-7842-A642-ABF2DB106C46}"/>
                </a:ext>
              </a:extLst>
            </p:cNvPr>
            <p:cNvGrpSpPr/>
            <p:nvPr/>
          </p:nvGrpSpPr>
          <p:grpSpPr>
            <a:xfrm>
              <a:off x="1275120" y="542712"/>
              <a:ext cx="868640" cy="608047"/>
              <a:chOff x="1275120" y="537632"/>
              <a:chExt cx="868640" cy="608047"/>
            </a:xfrm>
          </p:grpSpPr>
          <p:sp>
            <p:nvSpPr>
              <p:cNvPr id="47" name="円/楕円 46">
                <a:extLst>
                  <a:ext uri="{FF2B5EF4-FFF2-40B4-BE49-F238E27FC236}">
                    <a16:creationId xmlns:a16="http://schemas.microsoft.com/office/drawing/2014/main" id="{D9B2C62F-88EC-624F-840B-C5150F13EF2B}"/>
                  </a:ext>
                </a:extLst>
              </p:cNvPr>
              <p:cNvSpPr/>
              <p:nvPr/>
            </p:nvSpPr>
            <p:spPr>
              <a:xfrm>
                <a:off x="1275120" y="53763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A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765DCCEB-0B2D-D24B-BBEB-CE07ED734D3F}"/>
                  </a:ext>
                </a:extLst>
              </p:cNvPr>
              <p:cNvCxnSpPr>
                <a:stCxn id="47" idx="6"/>
              </p:cNvCxnSpPr>
              <p:nvPr/>
            </p:nvCxnSpPr>
            <p:spPr>
              <a:xfrm>
                <a:off x="1779176" y="789660"/>
                <a:ext cx="364584" cy="28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ED408ADB-1BAA-8747-878D-29E2349473F4}"/>
                      </a:ext>
                    </a:extLst>
                  </p:cNvPr>
                  <p:cNvSpPr txBox="1"/>
                  <p:nvPr/>
                </p:nvSpPr>
                <p:spPr>
                  <a:xfrm>
                    <a:off x="1838960" y="868680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ED408ADB-1BAA-8747-878D-29E2349473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8960" y="868680"/>
                    <a:ext cx="18626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7500" t="-4545" r="-37500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D1FF2D88-51F7-2A47-B0A3-44E583AA9B08}"/>
                </a:ext>
              </a:extLst>
            </p:cNvPr>
            <p:cNvGrpSpPr/>
            <p:nvPr/>
          </p:nvGrpSpPr>
          <p:grpSpPr>
            <a:xfrm>
              <a:off x="3616960" y="537632"/>
              <a:ext cx="859160" cy="618207"/>
              <a:chOff x="3616960" y="537632"/>
              <a:chExt cx="859160" cy="618207"/>
            </a:xfrm>
          </p:grpSpPr>
          <p:sp>
            <p:nvSpPr>
              <p:cNvPr id="44" name="円/楕円 43">
                <a:extLst>
                  <a:ext uri="{FF2B5EF4-FFF2-40B4-BE49-F238E27FC236}">
                    <a16:creationId xmlns:a16="http://schemas.microsoft.com/office/drawing/2014/main" id="{4EBF7E77-DB43-784A-A232-D6AF1F76060C}"/>
                  </a:ext>
                </a:extLst>
              </p:cNvPr>
              <p:cNvSpPr/>
              <p:nvPr/>
            </p:nvSpPr>
            <p:spPr>
              <a:xfrm>
                <a:off x="3972064" y="53763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B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6EEB170F-1FB4-0046-B1DF-7C72554308FD}"/>
                  </a:ext>
                </a:extLst>
              </p:cNvPr>
              <p:cNvCxnSpPr>
                <a:stCxn id="44" idx="2"/>
              </p:cNvCxnSpPr>
              <p:nvPr/>
            </p:nvCxnSpPr>
            <p:spPr>
              <a:xfrm flipH="1">
                <a:off x="3616960" y="789660"/>
                <a:ext cx="355104" cy="28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8D4F037B-88BA-A34E-85D8-996BFE31F6BD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720" y="878840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8D4F037B-88BA-A34E-85D8-996BFE31F6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720" y="878840"/>
                    <a:ext cx="18626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7500" r="-31250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D3C39C24-41F4-D149-BBF8-AE61F069241F}"/>
              </a:ext>
            </a:extLst>
          </p:cNvPr>
          <p:cNvGrpSpPr/>
          <p:nvPr/>
        </p:nvGrpSpPr>
        <p:grpSpPr>
          <a:xfrm>
            <a:off x="5923320" y="1932092"/>
            <a:ext cx="2276440" cy="618207"/>
            <a:chOff x="1468160" y="1352972"/>
            <a:chExt cx="2276440" cy="618207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0231F364-F685-7A49-9B7E-0B5351C13EF8}"/>
                </a:ext>
              </a:extLst>
            </p:cNvPr>
            <p:cNvGrpSpPr/>
            <p:nvPr/>
          </p:nvGrpSpPr>
          <p:grpSpPr>
            <a:xfrm>
              <a:off x="1468160" y="1358052"/>
              <a:ext cx="868640" cy="608047"/>
              <a:chOff x="1275120" y="537632"/>
              <a:chExt cx="868640" cy="608047"/>
            </a:xfrm>
          </p:grpSpPr>
          <p:sp>
            <p:nvSpPr>
              <p:cNvPr id="56" name="円/楕円 55">
                <a:extLst>
                  <a:ext uri="{FF2B5EF4-FFF2-40B4-BE49-F238E27FC236}">
                    <a16:creationId xmlns:a16="http://schemas.microsoft.com/office/drawing/2014/main" id="{EF89FD7C-AB42-2A40-9B7B-2414225E600F}"/>
                  </a:ext>
                </a:extLst>
              </p:cNvPr>
              <p:cNvSpPr/>
              <p:nvPr/>
            </p:nvSpPr>
            <p:spPr>
              <a:xfrm>
                <a:off x="1275120" y="53763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A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直線矢印コネクタ 56">
                <a:extLst>
                  <a:ext uri="{FF2B5EF4-FFF2-40B4-BE49-F238E27FC236}">
                    <a16:creationId xmlns:a16="http://schemas.microsoft.com/office/drawing/2014/main" id="{17C7AD7E-DEC7-D44B-A085-62CF3F2CA911}"/>
                  </a:ext>
                </a:extLst>
              </p:cNvPr>
              <p:cNvCxnSpPr>
                <a:stCxn id="56" idx="6"/>
              </p:cNvCxnSpPr>
              <p:nvPr/>
            </p:nvCxnSpPr>
            <p:spPr>
              <a:xfrm>
                <a:off x="1779176" y="789660"/>
                <a:ext cx="364584" cy="28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B528C0ED-CB2C-274F-812B-BC7C46A48972}"/>
                      </a:ext>
                    </a:extLst>
                  </p:cNvPr>
                  <p:cNvSpPr txBox="1"/>
                  <p:nvPr/>
                </p:nvSpPr>
                <p:spPr>
                  <a:xfrm>
                    <a:off x="1838960" y="868680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B528C0ED-CB2C-274F-812B-BC7C46A489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8960" y="868680"/>
                    <a:ext cx="18626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0000" r="-40000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79F376E2-B09D-B146-A1A4-3DB387F0FC4A}"/>
                </a:ext>
              </a:extLst>
            </p:cNvPr>
            <p:cNvGrpSpPr/>
            <p:nvPr/>
          </p:nvGrpSpPr>
          <p:grpSpPr>
            <a:xfrm>
              <a:off x="2885440" y="1352972"/>
              <a:ext cx="859160" cy="618207"/>
              <a:chOff x="3616960" y="537632"/>
              <a:chExt cx="859160" cy="618207"/>
            </a:xfrm>
          </p:grpSpPr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E4B3FC94-A82D-5C48-92D5-90ED7115D2B5}"/>
                  </a:ext>
                </a:extLst>
              </p:cNvPr>
              <p:cNvSpPr/>
              <p:nvPr/>
            </p:nvSpPr>
            <p:spPr>
              <a:xfrm>
                <a:off x="3972064" y="53763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>
                    <a:solidFill>
                      <a:schemeClr val="tx1"/>
                    </a:solidFill>
                  </a:rPr>
                  <a:t>B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529B1F63-E935-3B47-8284-8E0382EA5A22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3616960" y="789660"/>
                <a:ext cx="355104" cy="28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4B582BF4-294B-A245-A93F-F5C45BDF4E8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8720" y="878840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4B582BF4-294B-A245-A93F-F5C45BDF4E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720" y="878840"/>
                    <a:ext cx="18626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000" r="-40000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E9E9B7E-D0A1-4446-AFE3-380DEB5C4D70}"/>
              </a:ext>
            </a:extLst>
          </p:cNvPr>
          <p:cNvCxnSpPr>
            <a:cxnSpLocks/>
          </p:cNvCxnSpPr>
          <p:nvPr/>
        </p:nvCxnSpPr>
        <p:spPr>
          <a:xfrm>
            <a:off x="1788160" y="2072640"/>
            <a:ext cx="2438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A6FD66F9-4AB8-084F-8975-6D5BAE811662}"/>
              </a:ext>
            </a:extLst>
          </p:cNvPr>
          <p:cNvCxnSpPr>
            <a:cxnSpLocks/>
          </p:cNvCxnSpPr>
          <p:nvPr/>
        </p:nvCxnSpPr>
        <p:spPr>
          <a:xfrm>
            <a:off x="8168640" y="2052320"/>
            <a:ext cx="233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DC67D1B-0D0C-A748-AD2D-C3B1E1553D8D}"/>
                  </a:ext>
                </a:extLst>
              </p:cNvPr>
              <p:cNvSpPr txBox="1"/>
              <p:nvPr/>
            </p:nvSpPr>
            <p:spPr>
              <a:xfrm>
                <a:off x="6426200" y="1729740"/>
                <a:ext cx="690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DC67D1B-0D0C-A748-AD2D-C3B1E1553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729740"/>
                <a:ext cx="690510" cy="276999"/>
              </a:xfrm>
              <a:prstGeom prst="rect">
                <a:avLst/>
              </a:prstGeom>
              <a:blipFill>
                <a:blip r:embed="rId11"/>
                <a:stretch>
                  <a:fillRect l="-3636" r="-363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8247318D-E989-CA4F-A649-3B446F9112AB}"/>
              </a:ext>
            </a:extLst>
          </p:cNvPr>
          <p:cNvCxnSpPr>
            <a:cxnSpLocks/>
          </p:cNvCxnSpPr>
          <p:nvPr/>
        </p:nvCxnSpPr>
        <p:spPr>
          <a:xfrm>
            <a:off x="5537200" y="883920"/>
            <a:ext cx="579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D76A30F-861C-A347-882B-64A0F78CAABE}"/>
                  </a:ext>
                </a:extLst>
              </p:cNvPr>
              <p:cNvSpPr txBox="1"/>
              <p:nvPr/>
            </p:nvSpPr>
            <p:spPr>
              <a:xfrm>
                <a:off x="5603240" y="581660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D76A30F-861C-A347-882B-64A0F78CA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240" y="581660"/>
                <a:ext cx="283026" cy="276999"/>
              </a:xfrm>
              <a:prstGeom prst="rect">
                <a:avLst/>
              </a:prstGeom>
              <a:blipFill>
                <a:blip r:embed="rId12"/>
                <a:stretch>
                  <a:fillRect l="-8696" r="-434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933EA34-F815-B44A-956D-2BB47DDA69A4}"/>
              </a:ext>
            </a:extLst>
          </p:cNvPr>
          <p:cNvCxnSpPr>
            <a:cxnSpLocks/>
          </p:cNvCxnSpPr>
          <p:nvPr/>
        </p:nvCxnSpPr>
        <p:spPr>
          <a:xfrm>
            <a:off x="8209280" y="843280"/>
            <a:ext cx="548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BBDA01F4-8175-694C-95C5-F5E2F68CC8D7}"/>
                  </a:ext>
                </a:extLst>
              </p:cNvPr>
              <p:cNvSpPr txBox="1"/>
              <p:nvPr/>
            </p:nvSpPr>
            <p:spPr>
              <a:xfrm>
                <a:off x="8275320" y="541020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BBDA01F4-8175-694C-95C5-F5E2F68CC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20" y="541020"/>
                <a:ext cx="283026" cy="276999"/>
              </a:xfrm>
              <a:prstGeom prst="rect">
                <a:avLst/>
              </a:prstGeom>
              <a:blipFill>
                <a:blip r:embed="rId13"/>
                <a:stretch>
                  <a:fillRect l="-13043" r="-4348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28B35751-B0DD-3947-A84F-142C0357031D}"/>
              </a:ext>
            </a:extLst>
          </p:cNvPr>
          <p:cNvCxnSpPr>
            <a:cxnSpLocks/>
          </p:cNvCxnSpPr>
          <p:nvPr/>
        </p:nvCxnSpPr>
        <p:spPr>
          <a:xfrm>
            <a:off x="6410960" y="2072640"/>
            <a:ext cx="558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BD52309-2A93-C648-8E08-4E503F752086}"/>
                  </a:ext>
                </a:extLst>
              </p:cNvPr>
              <p:cNvSpPr txBox="1"/>
              <p:nvPr/>
            </p:nvSpPr>
            <p:spPr>
              <a:xfrm>
                <a:off x="8194040" y="1729740"/>
                <a:ext cx="690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BD52309-2A93-C648-8E08-4E503F752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040" y="1729740"/>
                <a:ext cx="690510" cy="276999"/>
              </a:xfrm>
              <a:prstGeom prst="rect">
                <a:avLst/>
              </a:prstGeom>
              <a:blipFill>
                <a:blip r:embed="rId14"/>
                <a:stretch>
                  <a:fillRect l="-3571" r="-178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上カーブ矢印 81">
            <a:extLst>
              <a:ext uri="{FF2B5EF4-FFF2-40B4-BE49-F238E27FC236}">
                <a16:creationId xmlns:a16="http://schemas.microsoft.com/office/drawing/2014/main" id="{F838D931-78FC-5444-9D20-84405EA3AA35}"/>
              </a:ext>
            </a:extLst>
          </p:cNvPr>
          <p:cNvSpPr/>
          <p:nvPr/>
        </p:nvSpPr>
        <p:spPr>
          <a:xfrm flipH="1">
            <a:off x="6146800" y="2550160"/>
            <a:ext cx="1879600" cy="436880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5FD86DE-E168-8D40-9D8D-048E3F8BAF8A}"/>
                  </a:ext>
                </a:extLst>
              </p:cNvPr>
              <p:cNvSpPr txBox="1"/>
              <p:nvPr/>
            </p:nvSpPr>
            <p:spPr>
              <a:xfrm>
                <a:off x="6822440" y="3050540"/>
                <a:ext cx="544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C5FD86DE-E168-8D40-9D8D-048E3F8BA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440" y="3050540"/>
                <a:ext cx="544636" cy="276999"/>
              </a:xfrm>
              <a:prstGeom prst="rect">
                <a:avLst/>
              </a:prstGeom>
              <a:blipFill>
                <a:blip r:embed="rId15"/>
                <a:stretch>
                  <a:fillRect l="-13636" t="-4545" r="-2273" b="-3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下矢印 83">
            <a:extLst>
              <a:ext uri="{FF2B5EF4-FFF2-40B4-BE49-F238E27FC236}">
                <a16:creationId xmlns:a16="http://schemas.microsoft.com/office/drawing/2014/main" id="{6721A2EF-888E-5B4E-9781-E86EFC5073B3}"/>
              </a:ext>
            </a:extLst>
          </p:cNvPr>
          <p:cNvSpPr/>
          <p:nvPr/>
        </p:nvSpPr>
        <p:spPr>
          <a:xfrm>
            <a:off x="1950720" y="1290320"/>
            <a:ext cx="447040" cy="3657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下矢印 84">
            <a:extLst>
              <a:ext uri="{FF2B5EF4-FFF2-40B4-BE49-F238E27FC236}">
                <a16:creationId xmlns:a16="http://schemas.microsoft.com/office/drawing/2014/main" id="{7A4E1AB0-5B3B-9741-ABD6-894A6B497D16}"/>
              </a:ext>
            </a:extLst>
          </p:cNvPr>
          <p:cNvSpPr/>
          <p:nvPr/>
        </p:nvSpPr>
        <p:spPr>
          <a:xfrm>
            <a:off x="6898640" y="1290320"/>
            <a:ext cx="447040" cy="3657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2F56EF9-6E19-FD42-9A30-811661A2A6DD}"/>
              </a:ext>
            </a:extLst>
          </p:cNvPr>
          <p:cNvSpPr txBox="1"/>
          <p:nvPr/>
        </p:nvSpPr>
        <p:spPr>
          <a:xfrm>
            <a:off x="5821680" y="3535680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B</a:t>
            </a:r>
            <a:r>
              <a:rPr lang="ja-JP" altLang="en-US" sz="1400"/>
              <a:t>から</a:t>
            </a:r>
            <a:r>
              <a:rPr lang="en-US" altLang="ja-JP" sz="1400"/>
              <a:t>A</a:t>
            </a:r>
            <a:r>
              <a:rPr lang="ja-JP" altLang="en-US" sz="1400"/>
              <a:t>にエネルギーが流れる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20709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55</Words>
  <Application>Microsoft Macintosh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93</cp:revision>
  <dcterms:created xsi:type="dcterms:W3CDTF">2019-01-02T05:23:01Z</dcterms:created>
  <dcterms:modified xsi:type="dcterms:W3CDTF">2019-09-20T02:16:21Z</dcterms:modified>
</cp:coreProperties>
</file>