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5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FED2BD4C-5E68-D245-8F57-9CEEE366D744}"/>
              </a:ext>
            </a:extLst>
          </p:cNvPr>
          <p:cNvCxnSpPr/>
          <p:nvPr/>
        </p:nvCxnSpPr>
        <p:spPr>
          <a:xfrm>
            <a:off x="971600" y="2204864"/>
            <a:ext cx="237626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31966EA-081A-B849-9EED-48369167E42B}"/>
              </a:ext>
            </a:extLst>
          </p:cNvPr>
          <p:cNvCxnSpPr/>
          <p:nvPr/>
        </p:nvCxnSpPr>
        <p:spPr>
          <a:xfrm flipV="1">
            <a:off x="2123728" y="1052736"/>
            <a:ext cx="0" cy="23042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E1651FD-C1EC-1C4C-BCA3-C0B79166D9A6}"/>
              </a:ext>
            </a:extLst>
          </p:cNvPr>
          <p:cNvSpPr txBox="1"/>
          <p:nvPr/>
        </p:nvSpPr>
        <p:spPr>
          <a:xfrm>
            <a:off x="3419872" y="19888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EF3DCC7-4966-8E43-8A15-DB7E710BBBA7}"/>
              </a:ext>
            </a:extLst>
          </p:cNvPr>
          <p:cNvSpPr txBox="1"/>
          <p:nvPr/>
        </p:nvSpPr>
        <p:spPr>
          <a:xfrm>
            <a:off x="1979712" y="6206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q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2D05966-D58E-C344-8EB8-C1B19DC85BEF}"/>
              </a:ext>
            </a:extLst>
          </p:cNvPr>
          <p:cNvSpPr txBox="1"/>
          <p:nvPr/>
        </p:nvSpPr>
        <p:spPr>
          <a:xfrm>
            <a:off x="1835696" y="220486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p:sp>
        <p:nvSpPr>
          <p:cNvPr id="10" name="円弧 9">
            <a:extLst>
              <a:ext uri="{FF2B5EF4-FFF2-40B4-BE49-F238E27FC236}">
                <a16:creationId xmlns:a16="http://schemas.microsoft.com/office/drawing/2014/main" id="{73FC507D-8F7D-4747-B85C-6171631ADFDD}"/>
              </a:ext>
            </a:extLst>
          </p:cNvPr>
          <p:cNvSpPr/>
          <p:nvPr/>
        </p:nvSpPr>
        <p:spPr>
          <a:xfrm>
            <a:off x="1259632" y="1340768"/>
            <a:ext cx="1728192" cy="1728192"/>
          </a:xfrm>
          <a:prstGeom prst="arc">
            <a:avLst>
              <a:gd name="adj1" fmla="val 15314776"/>
              <a:gd name="adj2" fmla="val 13324323"/>
            </a:avLst>
          </a:prstGeom>
          <a:ln w="127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4F1E1A9-75E7-DD4B-A874-24FE81F5E2E9}"/>
              </a:ext>
            </a:extLst>
          </p:cNvPr>
          <p:cNvSpPr txBox="1"/>
          <p:nvPr/>
        </p:nvSpPr>
        <p:spPr>
          <a:xfrm>
            <a:off x="539552" y="260648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ハミルトンの運動方程式由来の流れ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48A9C2FB-E662-B546-A0A6-C03F8C4A3DFB}"/>
              </a:ext>
            </a:extLst>
          </p:cNvPr>
          <p:cNvCxnSpPr/>
          <p:nvPr/>
        </p:nvCxnSpPr>
        <p:spPr>
          <a:xfrm>
            <a:off x="4860032" y="2276872"/>
            <a:ext cx="237626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9218988-E92E-9D4B-A773-B68024C7EA7E}"/>
              </a:ext>
            </a:extLst>
          </p:cNvPr>
          <p:cNvCxnSpPr/>
          <p:nvPr/>
        </p:nvCxnSpPr>
        <p:spPr>
          <a:xfrm flipV="1">
            <a:off x="6012160" y="1124744"/>
            <a:ext cx="0" cy="23042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4A0763F-3CB3-4A4C-AD32-18CB43A55C11}"/>
              </a:ext>
            </a:extLst>
          </p:cNvPr>
          <p:cNvSpPr txBox="1"/>
          <p:nvPr/>
        </p:nvSpPr>
        <p:spPr>
          <a:xfrm>
            <a:off x="7308304" y="20608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538696E-9FE6-9D48-8B3D-BEDFF8302789}"/>
              </a:ext>
            </a:extLst>
          </p:cNvPr>
          <p:cNvSpPr txBox="1"/>
          <p:nvPr/>
        </p:nvSpPr>
        <p:spPr>
          <a:xfrm>
            <a:off x="5868144" y="692696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ζ</a:t>
            </a:r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49FAB1D-CF1D-DA4E-9370-B3FAF59709DE}"/>
              </a:ext>
            </a:extLst>
          </p:cNvPr>
          <p:cNvSpPr txBox="1"/>
          <p:nvPr/>
        </p:nvSpPr>
        <p:spPr>
          <a:xfrm>
            <a:off x="5724128" y="227687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p:sp>
        <p:nvSpPr>
          <p:cNvPr id="17" name="円弧 16">
            <a:extLst>
              <a:ext uri="{FF2B5EF4-FFF2-40B4-BE49-F238E27FC236}">
                <a16:creationId xmlns:a16="http://schemas.microsoft.com/office/drawing/2014/main" id="{844DFBB0-E3E8-6546-97BE-444E36A36B90}"/>
              </a:ext>
            </a:extLst>
          </p:cNvPr>
          <p:cNvSpPr/>
          <p:nvPr/>
        </p:nvSpPr>
        <p:spPr>
          <a:xfrm>
            <a:off x="6228184" y="1412776"/>
            <a:ext cx="648072" cy="1728192"/>
          </a:xfrm>
          <a:prstGeom prst="arc">
            <a:avLst>
              <a:gd name="adj1" fmla="val 15314776"/>
              <a:gd name="adj2" fmla="val 13324323"/>
            </a:avLst>
          </a:prstGeom>
          <a:ln w="127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弧 17">
            <a:extLst>
              <a:ext uri="{FF2B5EF4-FFF2-40B4-BE49-F238E27FC236}">
                <a16:creationId xmlns:a16="http://schemas.microsoft.com/office/drawing/2014/main" id="{BB79366D-57D1-9441-88D8-2DC8BCF1A30A}"/>
              </a:ext>
            </a:extLst>
          </p:cNvPr>
          <p:cNvSpPr/>
          <p:nvPr/>
        </p:nvSpPr>
        <p:spPr>
          <a:xfrm flipH="1">
            <a:off x="5148064" y="1412776"/>
            <a:ext cx="648072" cy="1728192"/>
          </a:xfrm>
          <a:prstGeom prst="arc">
            <a:avLst>
              <a:gd name="adj1" fmla="val 15314776"/>
              <a:gd name="adj2" fmla="val 13324323"/>
            </a:avLst>
          </a:prstGeom>
          <a:ln w="127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B095AD6-7D25-BC49-9BDF-96339DE0BDF0}"/>
              </a:ext>
            </a:extLst>
          </p:cNvPr>
          <p:cNvSpPr txBox="1"/>
          <p:nvPr/>
        </p:nvSpPr>
        <p:spPr>
          <a:xfrm>
            <a:off x="5076056" y="26064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熱浴由来の流れ</a:t>
            </a:r>
          </a:p>
        </p:txBody>
      </p:sp>
    </p:spTree>
    <p:extLst>
      <p:ext uri="{BB962C8B-B14F-4D97-AF65-F5344CB8AC3E}">
        <p14:creationId xmlns:p14="http://schemas.microsoft.com/office/powerpoint/2010/main" val="1496405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45862802-45C8-8645-9294-FA0A3A7C6D6B}"/>
              </a:ext>
            </a:extLst>
          </p:cNvPr>
          <p:cNvCxnSpPr>
            <a:cxnSpLocks/>
          </p:cNvCxnSpPr>
          <p:nvPr/>
        </p:nvCxnSpPr>
        <p:spPr>
          <a:xfrm>
            <a:off x="1115616" y="3573016"/>
            <a:ext cx="38884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F216537-5B27-E44F-BD18-0CC2CA43C100}"/>
              </a:ext>
            </a:extLst>
          </p:cNvPr>
          <p:cNvCxnSpPr>
            <a:cxnSpLocks/>
          </p:cNvCxnSpPr>
          <p:nvPr/>
        </p:nvCxnSpPr>
        <p:spPr>
          <a:xfrm flipV="1">
            <a:off x="1403648" y="764704"/>
            <a:ext cx="0" cy="30963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フリーフォーム 6">
            <a:extLst>
              <a:ext uri="{FF2B5EF4-FFF2-40B4-BE49-F238E27FC236}">
                <a16:creationId xmlns:a16="http://schemas.microsoft.com/office/drawing/2014/main" id="{E303B6B0-A66E-E24C-A509-8CE5C53A1449}"/>
              </a:ext>
            </a:extLst>
          </p:cNvPr>
          <p:cNvSpPr/>
          <p:nvPr/>
        </p:nvSpPr>
        <p:spPr>
          <a:xfrm>
            <a:off x="1524000" y="850232"/>
            <a:ext cx="3096126" cy="2550800"/>
          </a:xfrm>
          <a:custGeom>
            <a:avLst/>
            <a:gdLst>
              <a:gd name="connsiteX0" fmla="*/ 0 w 3096126"/>
              <a:gd name="connsiteY0" fmla="*/ 0 h 2550800"/>
              <a:gd name="connsiteX1" fmla="*/ 810126 w 3096126"/>
              <a:gd name="connsiteY1" fmla="*/ 2550694 h 2550800"/>
              <a:gd name="connsiteX2" fmla="*/ 3096126 w 3096126"/>
              <a:gd name="connsiteY2" fmla="*/ 80210 h 255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126" h="2550800">
                <a:moveTo>
                  <a:pt x="0" y="0"/>
                </a:moveTo>
                <a:cubicBezTo>
                  <a:pt x="147052" y="1268663"/>
                  <a:pt x="294105" y="2537326"/>
                  <a:pt x="810126" y="2550694"/>
                </a:cubicBezTo>
                <a:cubicBezTo>
                  <a:pt x="1326147" y="2564062"/>
                  <a:pt x="2211136" y="1322136"/>
                  <a:pt x="3096126" y="8021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0D28CDB-4267-7144-B616-B3FA6A523FD7}"/>
              </a:ext>
            </a:extLst>
          </p:cNvPr>
          <p:cNvCxnSpPr>
            <a:cxnSpLocks/>
          </p:cNvCxnSpPr>
          <p:nvPr/>
        </p:nvCxnSpPr>
        <p:spPr>
          <a:xfrm>
            <a:off x="1187624" y="2564904"/>
            <a:ext cx="37444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DD21957-7BFB-6F4B-9C41-3FF1344BBB55}"/>
              </a:ext>
            </a:extLst>
          </p:cNvPr>
          <p:cNvSpPr txBox="1"/>
          <p:nvPr/>
        </p:nvSpPr>
        <p:spPr>
          <a:xfrm>
            <a:off x="5148064" y="34290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r</a:t>
            </a:r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0003EC4-CAF0-8344-9C5D-3C61B0600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404664"/>
            <a:ext cx="1008112" cy="257889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30436F4-0A3B-764C-94CC-B30894818A6A}"/>
              </a:ext>
            </a:extLst>
          </p:cNvPr>
          <p:cNvSpPr txBox="1"/>
          <p:nvPr/>
        </p:nvSpPr>
        <p:spPr>
          <a:xfrm>
            <a:off x="1115616" y="350100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7161140-3159-074E-AA5C-E3AF5FE01841}"/>
              </a:ext>
            </a:extLst>
          </p:cNvPr>
          <p:cNvCxnSpPr/>
          <p:nvPr/>
        </p:nvCxnSpPr>
        <p:spPr>
          <a:xfrm>
            <a:off x="3411851" y="2564904"/>
            <a:ext cx="0" cy="10081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2046945-2B29-8F4C-9D88-31A6CC891650}"/>
              </a:ext>
            </a:extLst>
          </p:cNvPr>
          <p:cNvCxnSpPr/>
          <p:nvPr/>
        </p:nvCxnSpPr>
        <p:spPr>
          <a:xfrm>
            <a:off x="1791599" y="2556883"/>
            <a:ext cx="0" cy="10081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>
            <a:extLst>
              <a:ext uri="{FF2B5EF4-FFF2-40B4-BE49-F238E27FC236}">
                <a16:creationId xmlns:a16="http://schemas.microsoft.com/office/drawing/2014/main" id="{2E017291-2CEA-4447-9F2C-B8F63562A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235" y="3737809"/>
            <a:ext cx="503413" cy="17579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754EF410-69B8-B746-8E00-6776F4A92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9547" y="3737810"/>
            <a:ext cx="543366" cy="175795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74BAB80-E6C1-7C44-B744-E275A3166982}"/>
              </a:ext>
            </a:extLst>
          </p:cNvPr>
          <p:cNvSpPr txBox="1"/>
          <p:nvPr/>
        </p:nvSpPr>
        <p:spPr>
          <a:xfrm>
            <a:off x="888883" y="23782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C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7481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560</TotalTime>
  <Words>20</Words>
  <Application>Microsoft Macintosh PowerPoint</Application>
  <PresentationFormat>画面に合わせる 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Arial</vt:lpstr>
      <vt:lpstr>Calibri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Microsoft Office ユーザー</cp:lastModifiedBy>
  <cp:revision>110</cp:revision>
  <dcterms:created xsi:type="dcterms:W3CDTF">2019-01-02T05:23:01Z</dcterms:created>
  <dcterms:modified xsi:type="dcterms:W3CDTF">2019-11-25T10:06:54Z</dcterms:modified>
</cp:coreProperties>
</file>