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159" d="100"/>
          <a:sy n="159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70.pdf"/><Relationship Id="rId1" Type="http://schemas.openxmlformats.org/officeDocument/2006/relationships/slideLayout" Target="../slideLayouts/slideLayout1.xml"/><Relationship Id="rId6" Type="http://schemas.openxmlformats.org/officeDocument/2006/relationships/hyperlink" Target="bindroplet.mp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72.pd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3.pd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ED2BD4C-5E68-D245-8F57-9CEEE366D744}"/>
              </a:ext>
            </a:extLst>
          </p:cNvPr>
          <p:cNvCxnSpPr/>
          <p:nvPr/>
        </p:nvCxnSpPr>
        <p:spPr>
          <a:xfrm>
            <a:off x="971600" y="2204864"/>
            <a:ext cx="2376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31966EA-081A-B849-9EED-48369167E42B}"/>
              </a:ext>
            </a:extLst>
          </p:cNvPr>
          <p:cNvCxnSpPr/>
          <p:nvPr/>
        </p:nvCxnSpPr>
        <p:spPr>
          <a:xfrm flipV="1">
            <a:off x="2123728" y="1052736"/>
            <a:ext cx="0" cy="2304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1651FD-C1EC-1C4C-BCA3-C0B79166D9A6}"/>
              </a:ext>
            </a:extLst>
          </p:cNvPr>
          <p:cNvSpPr txBox="1"/>
          <p:nvPr/>
        </p:nvSpPr>
        <p:spPr>
          <a:xfrm>
            <a:off x="3419872" y="1988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F3DCC7-4966-8E43-8A15-DB7E710BBBA7}"/>
              </a:ext>
            </a:extLst>
          </p:cNvPr>
          <p:cNvSpPr txBox="1"/>
          <p:nvPr/>
        </p:nvSpPr>
        <p:spPr>
          <a:xfrm>
            <a:off x="1979712" y="62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q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D05966-D58E-C344-8EB8-C1B19DC85BEF}"/>
              </a:ext>
            </a:extLst>
          </p:cNvPr>
          <p:cNvSpPr txBox="1"/>
          <p:nvPr/>
        </p:nvSpPr>
        <p:spPr>
          <a:xfrm>
            <a:off x="1835696" y="220486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73FC507D-8F7D-4747-B85C-6171631ADFDD}"/>
              </a:ext>
            </a:extLst>
          </p:cNvPr>
          <p:cNvSpPr/>
          <p:nvPr/>
        </p:nvSpPr>
        <p:spPr>
          <a:xfrm>
            <a:off x="1259632" y="1340768"/>
            <a:ext cx="1728192" cy="1728192"/>
          </a:xfrm>
          <a:prstGeom prst="arc">
            <a:avLst>
              <a:gd name="adj1" fmla="val 15314776"/>
              <a:gd name="adj2" fmla="val 13324323"/>
            </a:avLst>
          </a:prstGeom>
          <a:ln w="127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F1E1A9-75E7-DD4B-A874-24FE81F5E2E9}"/>
              </a:ext>
            </a:extLst>
          </p:cNvPr>
          <p:cNvSpPr txBox="1"/>
          <p:nvPr/>
        </p:nvSpPr>
        <p:spPr>
          <a:xfrm>
            <a:off x="539552" y="26064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ハミルトンの運動方程式由来の流れ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8A9C2FB-E662-B546-A0A6-C03F8C4A3DFB}"/>
              </a:ext>
            </a:extLst>
          </p:cNvPr>
          <p:cNvCxnSpPr/>
          <p:nvPr/>
        </p:nvCxnSpPr>
        <p:spPr>
          <a:xfrm>
            <a:off x="4860032" y="2276872"/>
            <a:ext cx="2376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9218988-E92E-9D4B-A773-B68024C7EA7E}"/>
              </a:ext>
            </a:extLst>
          </p:cNvPr>
          <p:cNvCxnSpPr/>
          <p:nvPr/>
        </p:nvCxnSpPr>
        <p:spPr>
          <a:xfrm flipV="1">
            <a:off x="6012160" y="1124744"/>
            <a:ext cx="0" cy="2304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A0763F-3CB3-4A4C-AD32-18CB43A55C11}"/>
              </a:ext>
            </a:extLst>
          </p:cNvPr>
          <p:cNvSpPr txBox="1"/>
          <p:nvPr/>
        </p:nvSpPr>
        <p:spPr>
          <a:xfrm>
            <a:off x="7308304" y="2060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38696E-9FE6-9D48-8B3D-BEDFF8302789}"/>
              </a:ext>
            </a:extLst>
          </p:cNvPr>
          <p:cNvSpPr txBox="1"/>
          <p:nvPr/>
        </p:nvSpPr>
        <p:spPr>
          <a:xfrm>
            <a:off x="5868144" y="69269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ζ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9FAB1D-CF1D-DA4E-9370-B3FAF59709DE}"/>
              </a:ext>
            </a:extLst>
          </p:cNvPr>
          <p:cNvSpPr txBox="1"/>
          <p:nvPr/>
        </p:nvSpPr>
        <p:spPr>
          <a:xfrm>
            <a:off x="5724128" y="227687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844DFBB0-E3E8-6546-97BE-444E36A36B90}"/>
              </a:ext>
            </a:extLst>
          </p:cNvPr>
          <p:cNvSpPr/>
          <p:nvPr/>
        </p:nvSpPr>
        <p:spPr>
          <a:xfrm>
            <a:off x="6228184" y="1412776"/>
            <a:ext cx="648072" cy="1728192"/>
          </a:xfrm>
          <a:prstGeom prst="arc">
            <a:avLst>
              <a:gd name="adj1" fmla="val 15314776"/>
              <a:gd name="adj2" fmla="val 13324323"/>
            </a:avLst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>
            <a:extLst>
              <a:ext uri="{FF2B5EF4-FFF2-40B4-BE49-F238E27FC236}">
                <a16:creationId xmlns:a16="http://schemas.microsoft.com/office/drawing/2014/main" id="{BB79366D-57D1-9441-88D8-2DC8BCF1A30A}"/>
              </a:ext>
            </a:extLst>
          </p:cNvPr>
          <p:cNvSpPr/>
          <p:nvPr/>
        </p:nvSpPr>
        <p:spPr>
          <a:xfrm flipH="1">
            <a:off x="5148064" y="1412776"/>
            <a:ext cx="648072" cy="1728192"/>
          </a:xfrm>
          <a:prstGeom prst="arc">
            <a:avLst>
              <a:gd name="adj1" fmla="val 15314776"/>
              <a:gd name="adj2" fmla="val 13324323"/>
            </a:avLst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B095AD6-7D25-BC49-9BDF-96339DE0BDF0}"/>
              </a:ext>
            </a:extLst>
          </p:cNvPr>
          <p:cNvSpPr txBox="1"/>
          <p:nvPr/>
        </p:nvSpPr>
        <p:spPr>
          <a:xfrm>
            <a:off x="5076056" y="2606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熱浴由来の流れ</a:t>
            </a:r>
          </a:p>
        </p:txBody>
      </p:sp>
    </p:spTree>
    <p:extLst>
      <p:ext uri="{BB962C8B-B14F-4D97-AF65-F5344CB8AC3E}">
        <p14:creationId xmlns:p14="http://schemas.microsoft.com/office/powerpoint/2010/main" val="149640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5862802-45C8-8645-9294-FA0A3A7C6D6B}"/>
              </a:ext>
            </a:extLst>
          </p:cNvPr>
          <p:cNvCxnSpPr>
            <a:cxnSpLocks/>
          </p:cNvCxnSpPr>
          <p:nvPr/>
        </p:nvCxnSpPr>
        <p:spPr>
          <a:xfrm>
            <a:off x="1115616" y="3573016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F216537-5B27-E44F-BD18-0CC2CA43C100}"/>
              </a:ext>
            </a:extLst>
          </p:cNvPr>
          <p:cNvCxnSpPr>
            <a:cxnSpLocks/>
          </p:cNvCxnSpPr>
          <p:nvPr/>
        </p:nvCxnSpPr>
        <p:spPr>
          <a:xfrm flipV="1">
            <a:off x="1403648" y="764704"/>
            <a:ext cx="0" cy="3096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>
            <a:extLst>
              <a:ext uri="{FF2B5EF4-FFF2-40B4-BE49-F238E27FC236}">
                <a16:creationId xmlns:a16="http://schemas.microsoft.com/office/drawing/2014/main" id="{E303B6B0-A66E-E24C-A509-8CE5C53A1449}"/>
              </a:ext>
            </a:extLst>
          </p:cNvPr>
          <p:cNvSpPr/>
          <p:nvPr/>
        </p:nvSpPr>
        <p:spPr>
          <a:xfrm>
            <a:off x="1524000" y="850232"/>
            <a:ext cx="3096126" cy="2550800"/>
          </a:xfrm>
          <a:custGeom>
            <a:avLst/>
            <a:gdLst>
              <a:gd name="connsiteX0" fmla="*/ 0 w 3096126"/>
              <a:gd name="connsiteY0" fmla="*/ 0 h 2550800"/>
              <a:gd name="connsiteX1" fmla="*/ 810126 w 3096126"/>
              <a:gd name="connsiteY1" fmla="*/ 2550694 h 2550800"/>
              <a:gd name="connsiteX2" fmla="*/ 3096126 w 3096126"/>
              <a:gd name="connsiteY2" fmla="*/ 80210 h 25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126" h="2550800">
                <a:moveTo>
                  <a:pt x="0" y="0"/>
                </a:moveTo>
                <a:cubicBezTo>
                  <a:pt x="147052" y="1268663"/>
                  <a:pt x="294105" y="2537326"/>
                  <a:pt x="810126" y="2550694"/>
                </a:cubicBezTo>
                <a:cubicBezTo>
                  <a:pt x="1326147" y="2564062"/>
                  <a:pt x="2211136" y="1322136"/>
                  <a:pt x="3096126" y="8021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0D28CDB-4267-7144-B616-B3FA6A523FD7}"/>
              </a:ext>
            </a:extLst>
          </p:cNvPr>
          <p:cNvCxnSpPr>
            <a:cxnSpLocks/>
          </p:cNvCxnSpPr>
          <p:nvPr/>
        </p:nvCxnSpPr>
        <p:spPr>
          <a:xfrm>
            <a:off x="1187624" y="2564904"/>
            <a:ext cx="37444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D21957-7BFB-6F4B-9C41-3FF1344BBB55}"/>
              </a:ext>
            </a:extLst>
          </p:cNvPr>
          <p:cNvSpPr txBox="1"/>
          <p:nvPr/>
        </p:nvSpPr>
        <p:spPr>
          <a:xfrm>
            <a:off x="5148064" y="34290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</a:t>
            </a:r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0003EC4-CAF0-8344-9C5D-3C61B060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04664"/>
            <a:ext cx="1008112" cy="25788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0436F4-0A3B-764C-94CC-B30894818A6A}"/>
              </a:ext>
            </a:extLst>
          </p:cNvPr>
          <p:cNvSpPr txBox="1"/>
          <p:nvPr/>
        </p:nvSpPr>
        <p:spPr>
          <a:xfrm>
            <a:off x="1115616" y="350100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7161140-3159-074E-AA5C-E3AF5FE01841}"/>
              </a:ext>
            </a:extLst>
          </p:cNvPr>
          <p:cNvCxnSpPr/>
          <p:nvPr/>
        </p:nvCxnSpPr>
        <p:spPr>
          <a:xfrm>
            <a:off x="3411851" y="2564904"/>
            <a:ext cx="0" cy="1008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2046945-2B29-8F4C-9D88-31A6CC891650}"/>
              </a:ext>
            </a:extLst>
          </p:cNvPr>
          <p:cNvCxnSpPr/>
          <p:nvPr/>
        </p:nvCxnSpPr>
        <p:spPr>
          <a:xfrm>
            <a:off x="1791599" y="2556883"/>
            <a:ext cx="0" cy="1008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2E017291-2CEA-4447-9F2C-B8F63562A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235" y="3737809"/>
            <a:ext cx="503413" cy="17579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54EF410-69B8-B746-8E00-6776F4A92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47" y="3737810"/>
            <a:ext cx="543366" cy="17579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74BAB80-E6C1-7C44-B744-E275A3166982}"/>
              </a:ext>
            </a:extLst>
          </p:cNvPr>
          <p:cNvSpPr txBox="1"/>
          <p:nvPr/>
        </p:nvSpPr>
        <p:spPr>
          <a:xfrm>
            <a:off x="888883" y="23782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48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D69333-75AB-7F4C-B4D7-A52F707A5CAF}"/>
              </a:ext>
            </a:extLst>
          </p:cNvPr>
          <p:cNvSpPr/>
          <p:nvPr/>
        </p:nvSpPr>
        <p:spPr>
          <a:xfrm rot="16200000">
            <a:off x="2663788" y="-1287524"/>
            <a:ext cx="1368152" cy="4608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516E39EC-2A79-AE47-9FC8-3E724E9207A4}"/>
              </a:ext>
            </a:extLst>
          </p:cNvPr>
          <p:cNvSpPr/>
          <p:nvPr/>
        </p:nvSpPr>
        <p:spPr>
          <a:xfrm rot="16200000">
            <a:off x="1577162" y="-63385"/>
            <a:ext cx="1224136" cy="216024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3CB37959-F0EE-0B45-808A-FA13BB2D95AD}"/>
              </a:ext>
            </a:extLst>
          </p:cNvPr>
          <p:cNvSpPr/>
          <p:nvPr/>
        </p:nvSpPr>
        <p:spPr>
          <a:xfrm rot="16200000">
            <a:off x="3887924" y="-63388"/>
            <a:ext cx="1224136" cy="216024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CE5CC0-0859-0443-B30D-B089DC7B4348}"/>
              </a:ext>
            </a:extLst>
          </p:cNvPr>
          <p:cNvSpPr txBox="1"/>
          <p:nvPr/>
        </p:nvSpPr>
        <p:spPr>
          <a:xfrm>
            <a:off x="1181118" y="692699"/>
            <a:ext cx="186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High Temperature</a:t>
            </a:r>
          </a:p>
          <a:p>
            <a:r>
              <a:rPr kumimoji="1" lang="en-US" altLang="ja-JP"/>
              <a:t>Region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856C9F-3CFE-0644-A8B4-DDA24463D7AA}"/>
              </a:ext>
            </a:extLst>
          </p:cNvPr>
          <p:cNvSpPr txBox="1"/>
          <p:nvPr/>
        </p:nvSpPr>
        <p:spPr>
          <a:xfrm>
            <a:off x="3485374" y="620691"/>
            <a:ext cx="182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Low Temperature</a:t>
            </a:r>
          </a:p>
          <a:p>
            <a:r>
              <a:rPr kumimoji="1" lang="en-US" altLang="ja-JP"/>
              <a:t>Region</a:t>
            </a:r>
            <a:endParaRPr kumimoji="1" lang="ja-JP" altLang="en-US"/>
          </a:p>
        </p:txBody>
      </p:sp>
      <p:pic>
        <p:nvPicPr>
          <p:cNvPr id="7" name="図 6" descr="bindroplet_nosehoover.eps">
            <a:extLst>
              <a:ext uri="{FF2B5EF4-FFF2-40B4-BE49-F238E27FC236}">
                <a16:creationId xmlns:a16="http://schemas.microsoft.com/office/drawing/2014/main" id="{28EAFEB1-0D52-E54B-87A1-70CFEA8C54F6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5575" y="3565436"/>
            <a:ext cx="3672408" cy="2570685"/>
          </a:xfrm>
          <a:prstGeom prst="rect">
            <a:avLst/>
          </a:prstGeom>
        </p:spPr>
      </p:pic>
      <p:pic>
        <p:nvPicPr>
          <p:cNvPr id="8" name="図 7" descr="bindroplet_langevin.eps">
            <a:extLst>
              <a:ext uri="{FF2B5EF4-FFF2-40B4-BE49-F238E27FC236}">
                <a16:creationId xmlns:a16="http://schemas.microsoft.com/office/drawing/2014/main" id="{6AF2EE6A-EC00-CE44-BBC9-FC1BCBBA406F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355976" y="3573016"/>
            <a:ext cx="3672408" cy="2570685"/>
          </a:xfrm>
          <a:prstGeom prst="rect">
            <a:avLst/>
          </a:prstGeom>
        </p:spPr>
      </p:pic>
      <p:pic>
        <p:nvPicPr>
          <p:cNvPr id="9" name="図 8" descr="conf0025.png">
            <a:hlinkClick r:id="rId6" action="ppaction://hlinkfile"/>
            <a:extLst>
              <a:ext uri="{FF2B5EF4-FFF2-40B4-BE49-F238E27FC236}">
                <a16:creationId xmlns:a16="http://schemas.microsoft.com/office/drawing/2014/main" id="{35299D91-695A-3A4E-A52C-E560ED8C4B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824" y="1988840"/>
            <a:ext cx="1779389" cy="1334541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5D70B5F-8567-F244-A5BC-FFCBC97E138B}"/>
              </a:ext>
            </a:extLst>
          </p:cNvPr>
          <p:cNvCxnSpPr/>
          <p:nvPr/>
        </p:nvCxnSpPr>
        <p:spPr>
          <a:xfrm flipH="1">
            <a:off x="4427984" y="2276872"/>
            <a:ext cx="792088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ACF82A9-0E60-A14D-9626-A64B5C357976}"/>
              </a:ext>
            </a:extLst>
          </p:cNvPr>
          <p:cNvSpPr txBox="1"/>
          <p:nvPr/>
        </p:nvSpPr>
        <p:spPr>
          <a:xfrm>
            <a:off x="5220072" y="2060848"/>
            <a:ext cx="94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 atoms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2D60B84-AC9B-A44B-A1F5-D42FFEDA65F2}"/>
              </a:ext>
            </a:extLst>
          </p:cNvPr>
          <p:cNvCxnSpPr>
            <a:cxnSpLocks/>
          </p:cNvCxnSpPr>
          <p:nvPr/>
        </p:nvCxnSpPr>
        <p:spPr>
          <a:xfrm flipH="1">
            <a:off x="4283968" y="2636912"/>
            <a:ext cx="93610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7F462E2-CDCC-8041-8A65-E3B7121AAFC2}"/>
              </a:ext>
            </a:extLst>
          </p:cNvPr>
          <p:cNvSpPr txBox="1"/>
          <p:nvPr/>
        </p:nvSpPr>
        <p:spPr>
          <a:xfrm>
            <a:off x="5220072" y="2420888"/>
            <a:ext cx="94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B atoms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A948E6-4025-804F-9B6B-B4ED14CC67EE}"/>
              </a:ext>
            </a:extLst>
          </p:cNvPr>
          <p:cNvSpPr txBox="1"/>
          <p:nvPr/>
        </p:nvSpPr>
        <p:spPr>
          <a:xfrm>
            <a:off x="2123728" y="3356992"/>
            <a:ext cx="141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Nose-Hoover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4C337BE-C96C-374C-AAD4-E6957FBDF627}"/>
              </a:ext>
            </a:extLst>
          </p:cNvPr>
          <p:cNvSpPr txBox="1"/>
          <p:nvPr/>
        </p:nvSpPr>
        <p:spPr>
          <a:xfrm>
            <a:off x="5796136" y="3284984"/>
            <a:ext cx="10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Langevin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17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BFCFAEE-442F-914E-BC43-D241FE118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349297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172406-8504-A14B-B4DB-DC92E9947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836712"/>
            <a:ext cx="339612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112FE1-70EF-D641-9AA8-F68D51BC7641}"/>
              </a:ext>
            </a:extLst>
          </p:cNvPr>
          <p:cNvSpPr txBox="1"/>
          <p:nvPr/>
        </p:nvSpPr>
        <p:spPr>
          <a:xfrm>
            <a:off x="1331640" y="404664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Temperature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D2F056-4C57-9341-9B4C-579DD6BBFBD5}"/>
              </a:ext>
            </a:extLst>
          </p:cNvPr>
          <p:cNvSpPr txBox="1"/>
          <p:nvPr/>
        </p:nvSpPr>
        <p:spPr>
          <a:xfrm>
            <a:off x="5868144" y="404664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Spectra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2B8257-BEF6-824E-9D49-A7D6E8E0518F}"/>
              </a:ext>
            </a:extLst>
          </p:cNvPr>
          <p:cNvSpPr txBox="1"/>
          <p:nvPr/>
        </p:nvSpPr>
        <p:spPr>
          <a:xfrm>
            <a:off x="971600" y="1484784"/>
            <a:ext cx="209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Without Thermostat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16E946-AA8C-F14E-B960-C0EA7C129537}"/>
              </a:ext>
            </a:extLst>
          </p:cNvPr>
          <p:cNvSpPr txBox="1"/>
          <p:nvPr/>
        </p:nvSpPr>
        <p:spPr>
          <a:xfrm>
            <a:off x="1043608" y="1988840"/>
            <a:ext cx="17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With Thermostat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852B660-DFF3-1A4E-B1EF-3B1956C4E571}"/>
              </a:ext>
            </a:extLst>
          </p:cNvPr>
          <p:cNvCxnSpPr>
            <a:cxnSpLocks/>
          </p:cNvCxnSpPr>
          <p:nvPr/>
        </p:nvCxnSpPr>
        <p:spPr>
          <a:xfrm flipV="1">
            <a:off x="2051720" y="126876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275FD76-5BC9-F348-925C-10F12FCEFDDA}"/>
              </a:ext>
            </a:extLst>
          </p:cNvPr>
          <p:cNvCxnSpPr>
            <a:cxnSpLocks/>
          </p:cNvCxnSpPr>
          <p:nvPr/>
        </p:nvCxnSpPr>
        <p:spPr>
          <a:xfrm>
            <a:off x="2051720" y="2276872"/>
            <a:ext cx="0" cy="351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71F7CB8-ECB8-5649-A6A3-D8041393A043}"/>
              </a:ext>
            </a:extLst>
          </p:cNvPr>
          <p:cNvSpPr txBox="1"/>
          <p:nvPr/>
        </p:nvSpPr>
        <p:spPr>
          <a:xfrm>
            <a:off x="4427984" y="2132856"/>
            <a:ext cx="17769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With Thermostat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F918FAA-1FF1-5D44-A08C-FB267307FC1C}"/>
              </a:ext>
            </a:extLst>
          </p:cNvPr>
          <p:cNvCxnSpPr>
            <a:cxnSpLocks/>
          </p:cNvCxnSpPr>
          <p:nvPr/>
        </p:nvCxnSpPr>
        <p:spPr>
          <a:xfrm>
            <a:off x="5724128" y="2564904"/>
            <a:ext cx="0" cy="351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4D26B27-128B-7E4E-ABE8-D65CE87106ED}"/>
              </a:ext>
            </a:extLst>
          </p:cNvPr>
          <p:cNvSpPr txBox="1"/>
          <p:nvPr/>
        </p:nvSpPr>
        <p:spPr>
          <a:xfrm>
            <a:off x="5796136" y="3284984"/>
            <a:ext cx="209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Without Thermostat</a:t>
            </a:r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0E6F10A-7444-0B44-BAA9-36845CAD8577}"/>
              </a:ext>
            </a:extLst>
          </p:cNvPr>
          <p:cNvCxnSpPr>
            <a:cxnSpLocks/>
          </p:cNvCxnSpPr>
          <p:nvPr/>
        </p:nvCxnSpPr>
        <p:spPr>
          <a:xfrm flipV="1">
            <a:off x="6876256" y="306896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DD0541F-4D39-3C44-BC6E-C1D3286312B1}"/>
              </a:ext>
            </a:extLst>
          </p:cNvPr>
          <p:cNvSpPr txBox="1"/>
          <p:nvPr/>
        </p:nvSpPr>
        <p:spPr>
          <a:xfrm>
            <a:off x="4788024" y="980728"/>
            <a:ext cx="16834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Non-trivial peak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6973389-D221-5B43-A81A-50818297DE31}"/>
              </a:ext>
            </a:extLst>
          </p:cNvPr>
          <p:cNvCxnSpPr>
            <a:cxnSpLocks/>
          </p:cNvCxnSpPr>
          <p:nvPr/>
        </p:nvCxnSpPr>
        <p:spPr>
          <a:xfrm>
            <a:off x="6372200" y="1196752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3AFBC74-EF7A-3045-8093-9EBA4B21B6A8}"/>
              </a:ext>
            </a:extLst>
          </p:cNvPr>
          <p:cNvSpPr txBox="1"/>
          <p:nvPr/>
        </p:nvSpPr>
        <p:spPr>
          <a:xfrm>
            <a:off x="1763688" y="3284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65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temperature.eps">
            <a:extLst>
              <a:ext uri="{FF2B5EF4-FFF2-40B4-BE49-F238E27FC236}">
                <a16:creationId xmlns:a16="http://schemas.microsoft.com/office/drawing/2014/main" id="{17771874-AAC3-1343-95B8-2C7671EC37FF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07704" y="908720"/>
            <a:ext cx="4238185" cy="296672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1391CE-48B2-B540-928C-20E96F2AC198}"/>
              </a:ext>
            </a:extLst>
          </p:cNvPr>
          <p:cNvSpPr txBox="1"/>
          <p:nvPr/>
        </p:nvSpPr>
        <p:spPr>
          <a:xfrm>
            <a:off x="3779912" y="386104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B6D143-EECE-D949-8A93-007C24DC1BC6}"/>
              </a:ext>
            </a:extLst>
          </p:cNvPr>
          <p:cNvSpPr txBox="1"/>
          <p:nvPr/>
        </p:nvSpPr>
        <p:spPr>
          <a:xfrm rot="16200000">
            <a:off x="1254062" y="2138426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Temperature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99DBF9-D763-5D42-A6BE-6E90E8D3A5BD}"/>
              </a:ext>
            </a:extLst>
          </p:cNvPr>
          <p:cNvSpPr txBox="1"/>
          <p:nvPr/>
        </p:nvSpPr>
        <p:spPr>
          <a:xfrm>
            <a:off x="2699792" y="2996952"/>
            <a:ext cx="20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Kinetic Temperature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7C4C67-2517-2D46-BC04-8AC0055FD1C4}"/>
              </a:ext>
            </a:extLst>
          </p:cNvPr>
          <p:cNvSpPr txBox="1"/>
          <p:nvPr/>
        </p:nvSpPr>
        <p:spPr>
          <a:xfrm>
            <a:off x="2915816" y="1772816"/>
            <a:ext cx="27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Configuration Temperature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67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51</Words>
  <Application>Microsoft Macintosh PowerPoint</Application>
  <PresentationFormat>画面に合わせる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118</cp:revision>
  <dcterms:created xsi:type="dcterms:W3CDTF">2019-01-02T05:23:01Z</dcterms:created>
  <dcterms:modified xsi:type="dcterms:W3CDTF">2019-11-26T10:05:45Z</dcterms:modified>
</cp:coreProperties>
</file>