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29C0B2D-B81E-9846-ADF6-96C3326035EE}"/>
              </a:ext>
            </a:extLst>
          </p:cNvPr>
          <p:cNvGrpSpPr/>
          <p:nvPr/>
        </p:nvGrpSpPr>
        <p:grpSpPr>
          <a:xfrm>
            <a:off x="553760" y="618912"/>
            <a:ext cx="3201000" cy="618207"/>
            <a:chOff x="1275120" y="537632"/>
            <a:chExt cx="3201000" cy="61820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D25BB85-85B4-C648-8EEB-D79842B9289F}"/>
                </a:ext>
              </a:extLst>
            </p:cNvPr>
            <p:cNvGrpSpPr/>
            <p:nvPr/>
          </p:nvGrpSpPr>
          <p:grpSpPr>
            <a:xfrm>
              <a:off x="1275120" y="542712"/>
              <a:ext cx="868640" cy="608047"/>
              <a:chOff x="1275120" y="537632"/>
              <a:chExt cx="868640" cy="608047"/>
            </a:xfrm>
          </p:grpSpPr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A777C80D-0BEB-9F44-876C-3DB43EBEB3B4}"/>
                  </a:ext>
                </a:extLst>
              </p:cNvPr>
              <p:cNvSpPr/>
              <p:nvPr/>
            </p:nvSpPr>
            <p:spPr>
              <a:xfrm>
                <a:off x="1275120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A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92ADB29-4AA9-BD47-9DA6-110760DFC67C}"/>
                  </a:ext>
                </a:extLst>
              </p:cNvPr>
              <p:cNvCxnSpPr>
                <a:stCxn id="2" idx="6"/>
              </p:cNvCxnSpPr>
              <p:nvPr/>
            </p:nvCxnSpPr>
            <p:spPr>
              <a:xfrm>
                <a:off x="1779176" y="789660"/>
                <a:ext cx="36458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5D46189F-7860-B741-8AC4-E69990F09681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5D46189F-7860-B741-8AC4-E69990F096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0" r="-31250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F374CDF3-C490-0041-B087-03D6C4C2DC8C}"/>
                </a:ext>
              </a:extLst>
            </p:cNvPr>
            <p:cNvGrpSpPr/>
            <p:nvPr/>
          </p:nvGrpSpPr>
          <p:grpSpPr>
            <a:xfrm>
              <a:off x="3616960" y="537632"/>
              <a:ext cx="859160" cy="618207"/>
              <a:chOff x="3616960" y="537632"/>
              <a:chExt cx="859160" cy="618207"/>
            </a:xfrm>
          </p:grpSpPr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2763D5B-B14C-CE45-886E-B217EC1A4734}"/>
                  </a:ext>
                </a:extLst>
              </p:cNvPr>
              <p:cNvSpPr/>
              <p:nvPr/>
            </p:nvSpPr>
            <p:spPr>
              <a:xfrm>
                <a:off x="3972064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B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F202408B-A9E1-404C-BE80-BCCB0B82D6F1}"/>
                  </a:ext>
                </a:extLst>
              </p:cNvPr>
              <p:cNvCxnSpPr>
                <a:stCxn id="3" idx="2"/>
              </p:cNvCxnSpPr>
              <p:nvPr/>
            </p:nvCxnSpPr>
            <p:spPr>
              <a:xfrm flipH="1">
                <a:off x="3616960" y="789660"/>
                <a:ext cx="35510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FF66B06B-744F-AC47-B0F8-AB50EEF11410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FF66B06B-744F-AC47-B0F8-AB50EEF114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0" t="-4545" r="-40000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DFAC08-F9C3-F44A-84D1-C5238C18AC59}"/>
              </a:ext>
            </a:extLst>
          </p:cNvPr>
          <p:cNvSpPr txBox="1"/>
          <p:nvPr/>
        </p:nvSpPr>
        <p:spPr>
          <a:xfrm>
            <a:off x="1046480" y="1320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静止している場合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EA69C1-F26A-0C49-B845-C134CE44584C}"/>
              </a:ext>
            </a:extLst>
          </p:cNvPr>
          <p:cNvSpPr txBox="1"/>
          <p:nvPr/>
        </p:nvSpPr>
        <p:spPr>
          <a:xfrm>
            <a:off x="233680" y="2875280"/>
            <a:ext cx="4156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粒子</a:t>
            </a:r>
            <a:r>
              <a:rPr lang="en-US" altLang="ja-JP" sz="1400"/>
              <a:t>AB</a:t>
            </a:r>
            <a:r>
              <a:rPr lang="ja-JP" altLang="en-US" sz="1400"/>
              <a:t>間にエネルギーカレントのやり取りはない</a:t>
            </a:r>
            <a:endParaRPr kumimoji="1" lang="ja-JP" altLang="en-US" sz="14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2AF71B9-2245-484B-B719-35D8E19F21CE}"/>
              </a:ext>
            </a:extLst>
          </p:cNvPr>
          <p:cNvGrpSpPr/>
          <p:nvPr/>
        </p:nvGrpSpPr>
        <p:grpSpPr>
          <a:xfrm>
            <a:off x="1016040" y="1972732"/>
            <a:ext cx="2276440" cy="618207"/>
            <a:chOff x="1468160" y="1352972"/>
            <a:chExt cx="2276440" cy="618207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2FED9ED5-92CC-5644-8D6A-02D598855DF1}"/>
                </a:ext>
              </a:extLst>
            </p:cNvPr>
            <p:cNvGrpSpPr/>
            <p:nvPr/>
          </p:nvGrpSpPr>
          <p:grpSpPr>
            <a:xfrm>
              <a:off x="1468160" y="1358052"/>
              <a:ext cx="868640" cy="608047"/>
              <a:chOff x="1275120" y="537632"/>
              <a:chExt cx="868640" cy="608047"/>
            </a:xfrm>
          </p:grpSpPr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8FD68C7-9F3A-EE47-AB9D-620F6FE6A4A8}"/>
                  </a:ext>
                </a:extLst>
              </p:cNvPr>
              <p:cNvSpPr/>
              <p:nvPr/>
            </p:nvSpPr>
            <p:spPr>
              <a:xfrm>
                <a:off x="1275120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A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A26D9E15-E474-6942-AE47-8632A58B9F4B}"/>
                  </a:ext>
                </a:extLst>
              </p:cNvPr>
              <p:cNvCxnSpPr>
                <a:stCxn id="24" idx="6"/>
              </p:cNvCxnSpPr>
              <p:nvPr/>
            </p:nvCxnSpPr>
            <p:spPr>
              <a:xfrm>
                <a:off x="1779176" y="789660"/>
                <a:ext cx="36458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A529216A-F3D2-F04C-8898-9C9C158C7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A529216A-F3D2-F04C-8898-9C9C158C7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7500" r="-3125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A91F5E4-E6D3-9541-B0AE-84C168DD3E82}"/>
                </a:ext>
              </a:extLst>
            </p:cNvPr>
            <p:cNvGrpSpPr/>
            <p:nvPr/>
          </p:nvGrpSpPr>
          <p:grpSpPr>
            <a:xfrm>
              <a:off x="2885440" y="1352972"/>
              <a:ext cx="859160" cy="618207"/>
              <a:chOff x="3616960" y="537632"/>
              <a:chExt cx="859160" cy="618207"/>
            </a:xfrm>
          </p:grpSpPr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BB8895-36C1-BD49-9F25-2D4A2407DD24}"/>
                  </a:ext>
                </a:extLst>
              </p:cNvPr>
              <p:cNvSpPr/>
              <p:nvPr/>
            </p:nvSpPr>
            <p:spPr>
              <a:xfrm>
                <a:off x="3972064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B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41A2878A-21D2-574A-98AD-EE69BFF8780B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 flipH="1">
                <a:off x="3616960" y="789660"/>
                <a:ext cx="35510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50BCAEB2-8D65-BA41-8CEA-773724944F08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50BCAEB2-8D65-BA41-8CEA-773724944F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500" r="-37500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41251E5-334C-0D45-8275-624129C458A9}"/>
              </a:ext>
            </a:extLst>
          </p:cNvPr>
          <p:cNvCxnSpPr/>
          <p:nvPr/>
        </p:nvCxnSpPr>
        <p:spPr>
          <a:xfrm>
            <a:off x="1463040" y="2072640"/>
            <a:ext cx="335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FE0D490-0188-424C-AD14-A2C2DD12D35A}"/>
              </a:ext>
            </a:extLst>
          </p:cNvPr>
          <p:cNvCxnSpPr>
            <a:cxnSpLocks/>
          </p:cNvCxnSpPr>
          <p:nvPr/>
        </p:nvCxnSpPr>
        <p:spPr>
          <a:xfrm flipH="1">
            <a:off x="2499360" y="2092960"/>
            <a:ext cx="335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43869A0-6E6E-1C40-BAAC-E1D561C99F44}"/>
                  </a:ext>
                </a:extLst>
              </p:cNvPr>
              <p:cNvSpPr txBox="1"/>
              <p:nvPr/>
            </p:nvSpPr>
            <p:spPr>
              <a:xfrm>
                <a:off x="1518920" y="177038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43869A0-6E6E-1C40-BAAC-E1D561C99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20" y="1770380"/>
                <a:ext cx="186268" cy="276999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ABCE3BC-6B2B-DA41-836F-A627AC54827D}"/>
                  </a:ext>
                </a:extLst>
              </p:cNvPr>
              <p:cNvSpPr txBox="1"/>
              <p:nvPr/>
            </p:nvSpPr>
            <p:spPr>
              <a:xfrm>
                <a:off x="2606040" y="178054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ABCE3BC-6B2B-DA41-836F-A627AC54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40" y="1780540"/>
                <a:ext cx="186268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BB96BAC-2DDA-8143-8361-CCFABA8F2614}"/>
              </a:ext>
            </a:extLst>
          </p:cNvPr>
          <p:cNvSpPr txBox="1"/>
          <p:nvPr/>
        </p:nvSpPr>
        <p:spPr>
          <a:xfrm>
            <a:off x="5760720" y="1219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重心速度が非ゼロの場合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93B2E15-C441-C045-8A66-063331A45DEE}"/>
              </a:ext>
            </a:extLst>
          </p:cNvPr>
          <p:cNvGrpSpPr/>
          <p:nvPr/>
        </p:nvGrpSpPr>
        <p:grpSpPr>
          <a:xfrm>
            <a:off x="5064800" y="750992"/>
            <a:ext cx="3201000" cy="618207"/>
            <a:chOff x="1275120" y="537632"/>
            <a:chExt cx="3201000" cy="618207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BD52F8D1-8280-7842-A642-ABF2DB106C46}"/>
                </a:ext>
              </a:extLst>
            </p:cNvPr>
            <p:cNvGrpSpPr/>
            <p:nvPr/>
          </p:nvGrpSpPr>
          <p:grpSpPr>
            <a:xfrm>
              <a:off x="1275120" y="542712"/>
              <a:ext cx="868640" cy="608047"/>
              <a:chOff x="1275120" y="537632"/>
              <a:chExt cx="868640" cy="608047"/>
            </a:xfrm>
          </p:grpSpPr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9B2C62F-88EC-624F-840B-C5150F13EF2B}"/>
                  </a:ext>
                </a:extLst>
              </p:cNvPr>
              <p:cNvSpPr/>
              <p:nvPr/>
            </p:nvSpPr>
            <p:spPr>
              <a:xfrm>
                <a:off x="1275120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A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765DCCEB-0B2D-D24B-BBEB-CE07ED734D3F}"/>
                  </a:ext>
                </a:extLst>
              </p:cNvPr>
              <p:cNvCxnSpPr>
                <a:stCxn id="47" idx="6"/>
              </p:cNvCxnSpPr>
              <p:nvPr/>
            </p:nvCxnSpPr>
            <p:spPr>
              <a:xfrm>
                <a:off x="1779176" y="789660"/>
                <a:ext cx="36458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ED408ADB-1BAA-8747-878D-29E2349473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ED408ADB-1BAA-8747-878D-29E2349473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7500" t="-4545" r="-37500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1FF2D88-51F7-2A47-B0A3-44E583AA9B08}"/>
                </a:ext>
              </a:extLst>
            </p:cNvPr>
            <p:cNvGrpSpPr/>
            <p:nvPr/>
          </p:nvGrpSpPr>
          <p:grpSpPr>
            <a:xfrm>
              <a:off x="3616960" y="537632"/>
              <a:ext cx="859160" cy="618207"/>
              <a:chOff x="3616960" y="537632"/>
              <a:chExt cx="859160" cy="618207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4EBF7E77-DB43-784A-A232-D6AF1F76060C}"/>
                  </a:ext>
                </a:extLst>
              </p:cNvPr>
              <p:cNvSpPr/>
              <p:nvPr/>
            </p:nvSpPr>
            <p:spPr>
              <a:xfrm>
                <a:off x="3972064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B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6EEB170F-1FB4-0046-B1DF-7C72554308FD}"/>
                  </a:ext>
                </a:extLst>
              </p:cNvPr>
              <p:cNvCxnSpPr>
                <a:stCxn id="44" idx="2"/>
              </p:cNvCxnSpPr>
              <p:nvPr/>
            </p:nvCxnSpPr>
            <p:spPr>
              <a:xfrm flipH="1">
                <a:off x="3616960" y="789660"/>
                <a:ext cx="35510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8D4F037B-88BA-A34E-85D8-996BFE31F6BD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8D4F037B-88BA-A34E-85D8-996BFE31F6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7500" r="-3125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D3C39C24-41F4-D149-BBF8-AE61F069241F}"/>
              </a:ext>
            </a:extLst>
          </p:cNvPr>
          <p:cNvGrpSpPr/>
          <p:nvPr/>
        </p:nvGrpSpPr>
        <p:grpSpPr>
          <a:xfrm>
            <a:off x="5923320" y="1932092"/>
            <a:ext cx="2276440" cy="618207"/>
            <a:chOff x="1468160" y="1352972"/>
            <a:chExt cx="2276440" cy="618207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231F364-F685-7A49-9B7E-0B5351C13EF8}"/>
                </a:ext>
              </a:extLst>
            </p:cNvPr>
            <p:cNvGrpSpPr/>
            <p:nvPr/>
          </p:nvGrpSpPr>
          <p:grpSpPr>
            <a:xfrm>
              <a:off x="1468160" y="1358052"/>
              <a:ext cx="868640" cy="608047"/>
              <a:chOff x="1275120" y="537632"/>
              <a:chExt cx="868640" cy="608047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EF89FD7C-AB42-2A40-9B7B-2414225E600F}"/>
                  </a:ext>
                </a:extLst>
              </p:cNvPr>
              <p:cNvSpPr/>
              <p:nvPr/>
            </p:nvSpPr>
            <p:spPr>
              <a:xfrm>
                <a:off x="1275120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A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17C7AD7E-DEC7-D44B-A085-62CF3F2CA911}"/>
                  </a:ext>
                </a:extLst>
              </p:cNvPr>
              <p:cNvCxnSpPr>
                <a:stCxn id="56" idx="6"/>
              </p:cNvCxnSpPr>
              <p:nvPr/>
            </p:nvCxnSpPr>
            <p:spPr>
              <a:xfrm>
                <a:off x="1779176" y="789660"/>
                <a:ext cx="36458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B528C0ED-CB2C-274F-812B-BC7C46A489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B528C0ED-CB2C-274F-812B-BC7C46A489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0000" r="-40000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79F376E2-B09D-B146-A1A4-3DB387F0FC4A}"/>
                </a:ext>
              </a:extLst>
            </p:cNvPr>
            <p:cNvGrpSpPr/>
            <p:nvPr/>
          </p:nvGrpSpPr>
          <p:grpSpPr>
            <a:xfrm>
              <a:off x="2885440" y="1352972"/>
              <a:ext cx="859160" cy="618207"/>
              <a:chOff x="3616960" y="537632"/>
              <a:chExt cx="859160" cy="618207"/>
            </a:xfrm>
          </p:grpSpPr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E4B3FC94-A82D-5C48-92D5-90ED7115D2B5}"/>
                  </a:ext>
                </a:extLst>
              </p:cNvPr>
              <p:cNvSpPr/>
              <p:nvPr/>
            </p:nvSpPr>
            <p:spPr>
              <a:xfrm>
                <a:off x="3972064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B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529B1F63-E935-3B47-8284-8E0382EA5A22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3616960" y="789660"/>
                <a:ext cx="35510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4B582BF4-294B-A245-A93F-F5C45BDF4E8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4B582BF4-294B-A245-A93F-F5C45BDF4E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0" r="-4000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E9E9B7E-D0A1-4446-AFE3-380DEB5C4D70}"/>
              </a:ext>
            </a:extLst>
          </p:cNvPr>
          <p:cNvCxnSpPr>
            <a:cxnSpLocks/>
          </p:cNvCxnSpPr>
          <p:nvPr/>
        </p:nvCxnSpPr>
        <p:spPr>
          <a:xfrm>
            <a:off x="1788160" y="2072640"/>
            <a:ext cx="243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6FD66F9-4AB8-084F-8975-6D5BAE811662}"/>
              </a:ext>
            </a:extLst>
          </p:cNvPr>
          <p:cNvCxnSpPr>
            <a:cxnSpLocks/>
          </p:cNvCxnSpPr>
          <p:nvPr/>
        </p:nvCxnSpPr>
        <p:spPr>
          <a:xfrm>
            <a:off x="8168640" y="2052320"/>
            <a:ext cx="233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DC67D1B-0D0C-A748-AD2D-C3B1E1553D8D}"/>
                  </a:ext>
                </a:extLst>
              </p:cNvPr>
              <p:cNvSpPr txBox="1"/>
              <p:nvPr/>
            </p:nvSpPr>
            <p:spPr>
              <a:xfrm>
                <a:off x="6426200" y="1729740"/>
                <a:ext cx="690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DC67D1B-0D0C-A748-AD2D-C3B1E1553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729740"/>
                <a:ext cx="690510" cy="276999"/>
              </a:xfrm>
              <a:prstGeom prst="rect">
                <a:avLst/>
              </a:prstGeom>
              <a:blipFill>
                <a:blip r:embed="rId11"/>
                <a:stretch>
                  <a:fillRect l="-3636" r="-363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247318D-E989-CA4F-A649-3B446F9112AB}"/>
              </a:ext>
            </a:extLst>
          </p:cNvPr>
          <p:cNvCxnSpPr>
            <a:cxnSpLocks/>
          </p:cNvCxnSpPr>
          <p:nvPr/>
        </p:nvCxnSpPr>
        <p:spPr>
          <a:xfrm>
            <a:off x="5537200" y="883920"/>
            <a:ext cx="579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D76A30F-861C-A347-882B-64A0F78CAABE}"/>
                  </a:ext>
                </a:extLst>
              </p:cNvPr>
              <p:cNvSpPr txBox="1"/>
              <p:nvPr/>
            </p:nvSpPr>
            <p:spPr>
              <a:xfrm>
                <a:off x="5603240" y="58166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D76A30F-861C-A347-882B-64A0F78CA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240" y="581660"/>
                <a:ext cx="283026" cy="276999"/>
              </a:xfrm>
              <a:prstGeom prst="rect">
                <a:avLst/>
              </a:prstGeom>
              <a:blipFill>
                <a:blip r:embed="rId12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933EA34-F815-B44A-956D-2BB47DDA69A4}"/>
              </a:ext>
            </a:extLst>
          </p:cNvPr>
          <p:cNvCxnSpPr>
            <a:cxnSpLocks/>
          </p:cNvCxnSpPr>
          <p:nvPr/>
        </p:nvCxnSpPr>
        <p:spPr>
          <a:xfrm>
            <a:off x="8209280" y="843280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BBDA01F4-8175-694C-95C5-F5E2F68CC8D7}"/>
                  </a:ext>
                </a:extLst>
              </p:cNvPr>
              <p:cNvSpPr txBox="1"/>
              <p:nvPr/>
            </p:nvSpPr>
            <p:spPr>
              <a:xfrm>
                <a:off x="8275320" y="54102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BBDA01F4-8175-694C-95C5-F5E2F68C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20" y="541020"/>
                <a:ext cx="283026" cy="276999"/>
              </a:xfrm>
              <a:prstGeom prst="rect">
                <a:avLst/>
              </a:prstGeom>
              <a:blipFill>
                <a:blip r:embed="rId13"/>
                <a:stretch>
                  <a:fillRect l="-13043" r="-434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28B35751-B0DD-3947-A84F-142C0357031D}"/>
              </a:ext>
            </a:extLst>
          </p:cNvPr>
          <p:cNvCxnSpPr>
            <a:cxnSpLocks/>
          </p:cNvCxnSpPr>
          <p:nvPr/>
        </p:nvCxnSpPr>
        <p:spPr>
          <a:xfrm>
            <a:off x="6410960" y="2072640"/>
            <a:ext cx="558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BD52309-2A93-C648-8E08-4E503F752086}"/>
                  </a:ext>
                </a:extLst>
              </p:cNvPr>
              <p:cNvSpPr txBox="1"/>
              <p:nvPr/>
            </p:nvSpPr>
            <p:spPr>
              <a:xfrm>
                <a:off x="8194040" y="1729740"/>
                <a:ext cx="690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BD52309-2A93-C648-8E08-4E503F752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040" y="1729740"/>
                <a:ext cx="690510" cy="276999"/>
              </a:xfrm>
              <a:prstGeom prst="rect">
                <a:avLst/>
              </a:prstGeom>
              <a:blipFill>
                <a:blip r:embed="rId14"/>
                <a:stretch>
                  <a:fillRect l="-3571" r="-178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上カーブ矢印 81">
            <a:extLst>
              <a:ext uri="{FF2B5EF4-FFF2-40B4-BE49-F238E27FC236}">
                <a16:creationId xmlns:a16="http://schemas.microsoft.com/office/drawing/2014/main" id="{F838D931-78FC-5444-9D20-84405EA3AA35}"/>
              </a:ext>
            </a:extLst>
          </p:cNvPr>
          <p:cNvSpPr/>
          <p:nvPr/>
        </p:nvSpPr>
        <p:spPr>
          <a:xfrm flipH="1">
            <a:off x="6146800" y="2550160"/>
            <a:ext cx="1879600" cy="43688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FD86DE-E168-8D40-9D8D-048E3F8BAF8A}"/>
                  </a:ext>
                </a:extLst>
              </p:cNvPr>
              <p:cNvSpPr txBox="1"/>
              <p:nvPr/>
            </p:nvSpPr>
            <p:spPr>
              <a:xfrm>
                <a:off x="6822440" y="3050540"/>
                <a:ext cx="544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FD86DE-E168-8D40-9D8D-048E3F8B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440" y="3050540"/>
                <a:ext cx="544636" cy="276999"/>
              </a:xfrm>
              <a:prstGeom prst="rect">
                <a:avLst/>
              </a:prstGeom>
              <a:blipFill>
                <a:blip r:embed="rId15"/>
                <a:stretch>
                  <a:fillRect l="-13636" t="-4545" r="-2273" b="-3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下矢印 83">
            <a:extLst>
              <a:ext uri="{FF2B5EF4-FFF2-40B4-BE49-F238E27FC236}">
                <a16:creationId xmlns:a16="http://schemas.microsoft.com/office/drawing/2014/main" id="{6721A2EF-888E-5B4E-9781-E86EFC5073B3}"/>
              </a:ext>
            </a:extLst>
          </p:cNvPr>
          <p:cNvSpPr/>
          <p:nvPr/>
        </p:nvSpPr>
        <p:spPr>
          <a:xfrm>
            <a:off x="1950720" y="1290320"/>
            <a:ext cx="4470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下矢印 84">
            <a:extLst>
              <a:ext uri="{FF2B5EF4-FFF2-40B4-BE49-F238E27FC236}">
                <a16:creationId xmlns:a16="http://schemas.microsoft.com/office/drawing/2014/main" id="{7A4E1AB0-5B3B-9741-ABD6-894A6B497D16}"/>
              </a:ext>
            </a:extLst>
          </p:cNvPr>
          <p:cNvSpPr/>
          <p:nvPr/>
        </p:nvSpPr>
        <p:spPr>
          <a:xfrm>
            <a:off x="6898640" y="1290320"/>
            <a:ext cx="4470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2F56EF9-6E19-FD42-9A30-811661A2A6DD}"/>
              </a:ext>
            </a:extLst>
          </p:cNvPr>
          <p:cNvSpPr txBox="1"/>
          <p:nvPr/>
        </p:nvSpPr>
        <p:spPr>
          <a:xfrm>
            <a:off x="5821680" y="3535680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から</a:t>
            </a:r>
            <a:r>
              <a:rPr lang="en-US" altLang="ja-JP" sz="1400"/>
              <a:t>A</a:t>
            </a:r>
            <a:r>
              <a:rPr lang="ja-JP" altLang="en-US" sz="1400"/>
              <a:t>にエネルギーが流れる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20709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955926D-8521-8C44-8090-837B2A39CD77}"/>
              </a:ext>
            </a:extLst>
          </p:cNvPr>
          <p:cNvGrpSpPr/>
          <p:nvPr/>
        </p:nvGrpSpPr>
        <p:grpSpPr>
          <a:xfrm>
            <a:off x="4067944" y="548680"/>
            <a:ext cx="2871936" cy="1630384"/>
            <a:chOff x="4004320" y="201579"/>
            <a:chExt cx="3805282" cy="216024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DD0F13F-2085-FA48-96F9-859EFED59770}"/>
                </a:ext>
              </a:extLst>
            </p:cNvPr>
            <p:cNvSpPr/>
            <p:nvPr/>
          </p:nvSpPr>
          <p:spPr>
            <a:xfrm>
              <a:off x="4004320" y="201579"/>
              <a:ext cx="1512168" cy="1512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6D173D3-6581-CE42-933E-CE5F7E15668B}"/>
                </a:ext>
              </a:extLst>
            </p:cNvPr>
            <p:cNvCxnSpPr>
              <a:cxnSpLocks/>
            </p:cNvCxnSpPr>
            <p:nvPr/>
          </p:nvCxnSpPr>
          <p:spPr>
            <a:xfrm>
              <a:off x="5516488" y="1713747"/>
              <a:ext cx="2293114" cy="6480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40C8B7B-A3E0-754E-A9E7-DECD11E8DE16}"/>
                </a:ext>
              </a:extLst>
            </p:cNvPr>
            <p:cNvSpPr/>
            <p:nvPr/>
          </p:nvSpPr>
          <p:spPr>
            <a:xfrm>
              <a:off x="5148064" y="525615"/>
              <a:ext cx="1514981" cy="1512168"/>
            </a:xfrm>
            <a:prstGeom prst="rect">
              <a:avLst/>
            </a:prstGeom>
            <a:solidFill>
              <a:srgbClr val="F8CBA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84B5A5C-815A-B24C-9166-05E01A84D9E6}"/>
                </a:ext>
              </a:extLst>
            </p:cNvPr>
            <p:cNvCxnSpPr>
              <a:cxnSpLocks/>
            </p:cNvCxnSpPr>
            <p:nvPr/>
          </p:nvCxnSpPr>
          <p:spPr>
            <a:xfrm>
              <a:off x="4004320" y="201579"/>
              <a:ext cx="2293114" cy="648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EBCF5A0-DF17-C949-9107-9B5D3C628B87}"/>
                </a:ext>
              </a:extLst>
            </p:cNvPr>
            <p:cNvSpPr/>
            <p:nvPr/>
          </p:nvSpPr>
          <p:spPr>
            <a:xfrm>
              <a:off x="6297434" y="849651"/>
              <a:ext cx="1512168" cy="1512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5560E94-E5A6-0746-ADD1-9C15DDBD8822}"/>
                </a:ext>
              </a:extLst>
            </p:cNvPr>
            <p:cNvCxnSpPr>
              <a:cxnSpLocks/>
            </p:cNvCxnSpPr>
            <p:nvPr/>
          </p:nvCxnSpPr>
          <p:spPr>
            <a:xfrm>
              <a:off x="5516488" y="201579"/>
              <a:ext cx="2293114" cy="648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CFAC9F4-6D12-1C45-AED7-31625A5A1325}"/>
                </a:ext>
              </a:extLst>
            </p:cNvPr>
            <p:cNvCxnSpPr>
              <a:cxnSpLocks/>
            </p:cNvCxnSpPr>
            <p:nvPr/>
          </p:nvCxnSpPr>
          <p:spPr>
            <a:xfrm>
              <a:off x="4004320" y="1713747"/>
              <a:ext cx="2293114" cy="648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0BA4006-2CE3-E74A-9968-E223006CC669}"/>
                </a:ext>
              </a:extLst>
            </p:cNvPr>
            <p:cNvCxnSpPr/>
            <p:nvPr/>
          </p:nvCxnSpPr>
          <p:spPr>
            <a:xfrm>
              <a:off x="6663045" y="525615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4C3D90-1B4B-DA4B-B08D-636D1FDFE93C}"/>
                </a:ext>
              </a:extLst>
            </p:cNvPr>
            <p:cNvCxnSpPr>
              <a:cxnSpLocks/>
            </p:cNvCxnSpPr>
            <p:nvPr/>
          </p:nvCxnSpPr>
          <p:spPr>
            <a:xfrm>
              <a:off x="5148064" y="2037783"/>
              <a:ext cx="15149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C1CBE9B-AC44-A047-9419-EBA7593D0F57}"/>
                </a:ext>
              </a:extLst>
            </p:cNvPr>
            <p:cNvCxnSpPr/>
            <p:nvPr/>
          </p:nvCxnSpPr>
          <p:spPr>
            <a:xfrm flipV="1">
              <a:off x="5148064" y="525615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1A18A87-2150-6C4D-8D4F-5D9052870C92}"/>
                </a:ext>
              </a:extLst>
            </p:cNvPr>
            <p:cNvCxnSpPr/>
            <p:nvPr/>
          </p:nvCxnSpPr>
          <p:spPr>
            <a:xfrm>
              <a:off x="5148064" y="525615"/>
              <a:ext cx="15149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24037D3-55FA-4D42-B81A-1012EAC8075D}"/>
              </a:ext>
            </a:extLst>
          </p:cNvPr>
          <p:cNvSpPr/>
          <p:nvPr/>
        </p:nvSpPr>
        <p:spPr>
          <a:xfrm>
            <a:off x="840160" y="692696"/>
            <a:ext cx="1296144" cy="115212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Liquid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7FD9946-5FDC-FA46-A22F-7C1997533D3D}"/>
              </a:ext>
            </a:extLst>
          </p:cNvPr>
          <p:cNvSpPr/>
          <p:nvPr/>
        </p:nvSpPr>
        <p:spPr>
          <a:xfrm>
            <a:off x="2136304" y="692696"/>
            <a:ext cx="1296144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Gas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9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007C53-8A42-8943-9A69-71740E07D706}"/>
              </a:ext>
            </a:extLst>
          </p:cNvPr>
          <p:cNvSpPr/>
          <p:nvPr/>
        </p:nvSpPr>
        <p:spPr>
          <a:xfrm>
            <a:off x="2555776" y="2276872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BE89284-9252-8B45-8CD7-D0F7A0596419}"/>
              </a:ext>
            </a:extLst>
          </p:cNvPr>
          <p:cNvSpPr/>
          <p:nvPr/>
        </p:nvSpPr>
        <p:spPr>
          <a:xfrm>
            <a:off x="5148064" y="13407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1DC535-5515-3E45-B94E-26016DB02406}"/>
              </a:ext>
            </a:extLst>
          </p:cNvPr>
          <p:cNvSpPr/>
          <p:nvPr/>
        </p:nvSpPr>
        <p:spPr>
          <a:xfrm>
            <a:off x="971600" y="692696"/>
            <a:ext cx="136815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973D8E5-3332-2D46-B883-33C3C6BEADFD}"/>
              </a:ext>
            </a:extLst>
          </p:cNvPr>
          <p:cNvSpPr/>
          <p:nvPr/>
        </p:nvSpPr>
        <p:spPr>
          <a:xfrm>
            <a:off x="2339752" y="692696"/>
            <a:ext cx="136815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7FAE3A-F8C3-7B4C-B884-0A9EB5ECED73}"/>
              </a:ext>
            </a:extLst>
          </p:cNvPr>
          <p:cNvSpPr/>
          <p:nvPr/>
        </p:nvSpPr>
        <p:spPr>
          <a:xfrm>
            <a:off x="3707904" y="692696"/>
            <a:ext cx="136815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A367303-5E0A-7246-AB45-8ECC174FAB13}"/>
              </a:ext>
            </a:extLst>
          </p:cNvPr>
          <p:cNvSpPr/>
          <p:nvPr/>
        </p:nvSpPr>
        <p:spPr>
          <a:xfrm>
            <a:off x="5076056" y="692696"/>
            <a:ext cx="136815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E1B0D50-CA83-DF43-8E00-609630C3867C}"/>
              </a:ext>
            </a:extLst>
          </p:cNvPr>
          <p:cNvSpPr/>
          <p:nvPr/>
        </p:nvSpPr>
        <p:spPr>
          <a:xfrm>
            <a:off x="6444208" y="692696"/>
            <a:ext cx="136815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80E58E4-B230-6849-8CC6-90B561224005}"/>
              </a:ext>
            </a:extLst>
          </p:cNvPr>
          <p:cNvCxnSpPr/>
          <p:nvPr/>
        </p:nvCxnSpPr>
        <p:spPr>
          <a:xfrm flipH="1">
            <a:off x="2915816" y="1700808"/>
            <a:ext cx="2592288" cy="9361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F8435DD-42BA-D74A-BFE6-D0A1990C82AD}"/>
              </a:ext>
            </a:extLst>
          </p:cNvPr>
          <p:cNvCxnSpPr>
            <a:cxnSpLocks/>
          </p:cNvCxnSpPr>
          <p:nvPr/>
        </p:nvCxnSpPr>
        <p:spPr>
          <a:xfrm>
            <a:off x="2915816" y="3789040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5AE6E86-5455-4E4F-ADB6-31871ACAAB75}"/>
              </a:ext>
            </a:extLst>
          </p:cNvPr>
          <p:cNvCxnSpPr>
            <a:cxnSpLocks/>
          </p:cNvCxnSpPr>
          <p:nvPr/>
        </p:nvCxnSpPr>
        <p:spPr>
          <a:xfrm>
            <a:off x="3707904" y="3785937"/>
            <a:ext cx="136815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9BC9F2C-5A74-C243-A32A-CC655CF5BD0D}"/>
              </a:ext>
            </a:extLst>
          </p:cNvPr>
          <p:cNvCxnSpPr>
            <a:cxnSpLocks/>
          </p:cNvCxnSpPr>
          <p:nvPr/>
        </p:nvCxnSpPr>
        <p:spPr>
          <a:xfrm>
            <a:off x="5076056" y="3785937"/>
            <a:ext cx="432048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63D88D-A9AD-0944-B717-73320B3F2418}"/>
              </a:ext>
            </a:extLst>
          </p:cNvPr>
          <p:cNvCxnSpPr/>
          <p:nvPr/>
        </p:nvCxnSpPr>
        <p:spPr>
          <a:xfrm>
            <a:off x="2915816" y="2636912"/>
            <a:ext cx="0" cy="12961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C5C9727-530E-654D-9ABD-88710F22475E}"/>
              </a:ext>
            </a:extLst>
          </p:cNvPr>
          <p:cNvCxnSpPr>
            <a:cxnSpLocks/>
          </p:cNvCxnSpPr>
          <p:nvPr/>
        </p:nvCxnSpPr>
        <p:spPr>
          <a:xfrm>
            <a:off x="5512278" y="1700808"/>
            <a:ext cx="0" cy="22322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F49AEE6E-62FB-0C4C-8C8A-A880B7D7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556792"/>
            <a:ext cx="368300" cy="5207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6A1A370-B878-CF4F-83E9-6ECAF74F1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96" y="756382"/>
            <a:ext cx="368300" cy="5207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E36D08B-7414-C64D-AEB9-AEB5BAE8C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52" y="345356"/>
            <a:ext cx="355600" cy="2794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83383F1-30C0-144F-842A-A5D65044D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754" y="345356"/>
            <a:ext cx="368300" cy="2794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4B553D6-659A-A142-8980-071AD5055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906" y="332656"/>
            <a:ext cx="368300" cy="2921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B57659C-DFE2-7B4F-AE6A-46E5BC438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365" y="345356"/>
            <a:ext cx="381000" cy="2794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1BD1538-A0BE-7D42-B9F1-464CB9A15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2064" y="4437112"/>
            <a:ext cx="1221726" cy="65596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BE189E6-7F5F-354E-8526-0C54BD1E84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0788" y="2397956"/>
            <a:ext cx="970374" cy="1197992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D6A3045-1617-B44B-AB00-C677336F56B1}"/>
              </a:ext>
            </a:extLst>
          </p:cNvPr>
          <p:cNvSpPr txBox="1"/>
          <p:nvPr/>
        </p:nvSpPr>
        <p:spPr>
          <a:xfrm>
            <a:off x="2564880" y="3990855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この人↑はこれ↓くらいの圧力を感じる</a:t>
            </a:r>
          </a:p>
        </p:txBody>
      </p:sp>
    </p:spTree>
    <p:extLst>
      <p:ext uri="{BB962C8B-B14F-4D97-AF65-F5344CB8AC3E}">
        <p14:creationId xmlns:p14="http://schemas.microsoft.com/office/powerpoint/2010/main" val="143822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40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68</Words>
  <Application>Microsoft Macintosh PowerPoint</Application>
  <PresentationFormat>画面に合わせる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User</cp:lastModifiedBy>
  <cp:revision>104</cp:revision>
  <dcterms:created xsi:type="dcterms:W3CDTF">2019-01-02T05:23:01Z</dcterms:created>
  <dcterms:modified xsi:type="dcterms:W3CDTF">2019-11-18T07:25:46Z</dcterms:modified>
</cp:coreProperties>
</file>