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69" d="100"/>
          <a:sy n="69" d="100"/>
        </p:scale>
        <p:origin x="46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楕円 33"/>
          <p:cNvSpPr/>
          <p:nvPr/>
        </p:nvSpPr>
        <p:spPr>
          <a:xfrm>
            <a:off x="5364088" y="1988840"/>
            <a:ext cx="2880320" cy="2880320"/>
          </a:xfrm>
          <a:prstGeom prst="ellipse">
            <a:avLst/>
          </a:prstGeom>
          <a:noFill/>
          <a:ln w="152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2339752" y="1268760"/>
            <a:ext cx="0" cy="43204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>
            <a:off x="179512" y="3429000"/>
            <a:ext cx="43204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99592" y="1988840"/>
            <a:ext cx="2880320" cy="2880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6804248" y="1268760"/>
            <a:ext cx="0" cy="43204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644008" y="3429000"/>
            <a:ext cx="43204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5364088" y="1988840"/>
            <a:ext cx="2880320" cy="2880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2987824" y="1772816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3779912" y="1268760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3707904" y="112474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35896" y="17728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7406137" y="1877951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054210" y="18871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7928666" y="1176399"/>
            <a:ext cx="504056" cy="693370"/>
          </a:xfrm>
          <a:custGeom>
            <a:avLst/>
            <a:gdLst>
              <a:gd name="connsiteX0" fmla="*/ 0 w 3389745"/>
              <a:gd name="connsiteY0" fmla="*/ 4054773 h 4054773"/>
              <a:gd name="connsiteX1" fmla="*/ 1403927 w 3389745"/>
              <a:gd name="connsiteY1" fmla="*/ 3297391 h 4054773"/>
              <a:gd name="connsiteX2" fmla="*/ 1828800 w 3389745"/>
              <a:gd name="connsiteY2" fmla="*/ 10 h 4054773"/>
              <a:gd name="connsiteX3" fmla="*/ 2152072 w 3389745"/>
              <a:gd name="connsiteY3" fmla="*/ 3334337 h 4054773"/>
              <a:gd name="connsiteX4" fmla="*/ 3389745 w 3389745"/>
              <a:gd name="connsiteY4" fmla="*/ 4027064 h 405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9745" h="4054773">
                <a:moveTo>
                  <a:pt x="0" y="4054773"/>
                </a:moveTo>
                <a:cubicBezTo>
                  <a:pt x="549563" y="4013979"/>
                  <a:pt x="1099127" y="3973185"/>
                  <a:pt x="1403927" y="3297391"/>
                </a:cubicBezTo>
                <a:cubicBezTo>
                  <a:pt x="1708727" y="2621597"/>
                  <a:pt x="1704109" y="-6148"/>
                  <a:pt x="1828800" y="10"/>
                </a:cubicBezTo>
                <a:cubicBezTo>
                  <a:pt x="1953491" y="6168"/>
                  <a:pt x="1891915" y="2663161"/>
                  <a:pt x="2152072" y="3334337"/>
                </a:cubicBezTo>
                <a:cubicBezTo>
                  <a:pt x="2412230" y="4005513"/>
                  <a:pt x="2900987" y="4016288"/>
                  <a:pt x="3389745" y="40270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endCxn id="23" idx="2"/>
          </p:cNvCxnSpPr>
          <p:nvPr/>
        </p:nvCxnSpPr>
        <p:spPr>
          <a:xfrm flipV="1">
            <a:off x="8200108" y="1176401"/>
            <a:ext cx="501" cy="701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88392" y="1108363"/>
                <a:ext cx="133235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ja-JP" sz="4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2" y="1108363"/>
                <a:ext cx="133235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05084" y="369455"/>
            <a:ext cx="3911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Microcanonical ensemble</a:t>
            </a:r>
            <a:endParaRPr kumimoji="1" lang="ja-JP" altLang="en-US" sz="2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98937" y="411019"/>
            <a:ext cx="310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Canonical ensemble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266611" y="1048327"/>
                <a:ext cx="100239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en-US" altLang="ja-JP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11" y="1048327"/>
                <a:ext cx="100239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5364088" y="1988840"/>
            <a:ext cx="2880320" cy="288032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/>
          <p:cNvSpPr/>
          <p:nvPr/>
        </p:nvSpPr>
        <p:spPr>
          <a:xfrm>
            <a:off x="5364088" y="1988840"/>
            <a:ext cx="2880320" cy="2880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5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6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121</cp:revision>
  <dcterms:created xsi:type="dcterms:W3CDTF">2019-01-02T05:23:01Z</dcterms:created>
  <dcterms:modified xsi:type="dcterms:W3CDTF">2019-12-02T12:29:07Z</dcterms:modified>
</cp:coreProperties>
</file>