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4"/>
    <p:restoredTop sz="94682"/>
  </p:normalViewPr>
  <p:slideViewPr>
    <p:cSldViewPr snapToGrid="0" snapToObjects="1">
      <p:cViewPr varScale="1">
        <p:scale>
          <a:sx n="130" d="100"/>
          <a:sy n="130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083E6-E28A-EE43-A60E-F2AC603A4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1D40E0-BBB2-2941-8586-44B340879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2E8222-B8E3-D240-A6BB-97AEB33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34CCD5-E591-4548-B4C1-8146B26C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31802-886A-5044-8336-86751C62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4E9E6-DCDD-374F-9CB8-4F858F42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B24BF1-5BC4-BF42-B806-14EFE5CD2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8D249-CE08-BC48-A24C-BC76DFD9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9FE5B-34A4-8048-95FB-DC4844ED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B492C-F263-0840-ABE8-830D86AB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71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3B8187-DFAE-CA4F-8D87-FF520ABAD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D8BB4-7DA8-6E4B-92E6-AFD03DE3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D75A5-33F0-0D43-9710-2302DE5E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2EADD-1B0C-C540-9FC6-56CD91CD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C28B8-CEE3-3445-BB0D-C9D0173A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4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970C5-B5F5-4145-A707-CBAC6CC3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5FC126-9F6B-C24B-B05B-2607EB2C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79E26-8389-684A-8E47-CAB8EF32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BB3E2-F63B-FD4B-AEA5-C3DC01C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25B88-7169-5D4E-8378-1EFD975B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81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9F77A-F705-BE42-A0D1-8F537876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20931-7554-EA4D-8442-54A51398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1BB131-D35C-6746-89B2-CEE5EFA5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13021-0FF9-9542-9410-79F304EA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36C8E-8DA8-7B4A-ACE0-18637BD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2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CD3F-2C88-A042-B987-28EF9CB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AAF70-90FE-2F42-843E-865B2E3A2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B3FF20-75E7-A749-90C2-D419048D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007C2A-AD68-B440-82A0-87C38B4D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122AFD-38DC-7946-A8A0-5E5AF09C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46529-ED89-614C-A132-CDA84EC9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9CC7B-5A85-7443-8A9B-7E4D32BA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97647-329E-544A-AD69-48220665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76CC8-5F3D-844F-A31C-03849D54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E8C03-02C3-FD40-A45C-EF512763F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9E4DD7-C22F-DA4C-B7BF-73C46787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8501A6-5124-F84F-9432-E7DBE0FD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120765-9A04-AF41-B0B5-BCC8F097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BA230B-429E-5240-8666-BDD9C66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A776B-D3B3-AB4F-9216-5C55D438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E522E3-2FBB-8A49-8FAF-B4192810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DF624A-3523-414F-BD42-3316A755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117C3-3908-8844-A093-602A89E0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9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ACBE52-51AD-0F46-824C-99A734FC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B5BB4-19C7-7943-A4D6-56E493B0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27810E-9671-C849-88B2-532F83A0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0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EFAD7-FD95-A040-B395-1311D428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F79DF7-7FBE-B543-AA40-79AE22B4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441AC9-E05E-2248-8D53-504C4003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BF84D7-3511-EE4E-9905-1532A96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3D2FA9-D53A-D941-B47B-59803800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9B093-D2F4-EC4D-9FC4-A808BBDD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0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F6AA3-1EDF-FA43-8B44-3D354B70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A5249F-EDA8-6A4F-BE19-843F862A0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4319F8-969D-D94D-BF27-E4AAD44A1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BCE22C-B3D1-6842-B862-03BCE267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28994-375B-D94B-9278-D499C18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134A55-33EA-EC41-9240-21412D74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C66BC5-3672-F94A-B655-5BC337E4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244E63-3EFC-E248-82A5-7BAAAAAC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1D6858-F347-244D-9A76-0FAE41D4B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426D-05AA-204A-8A1C-F6F5DA4ECB15}" type="datetimeFigureOut"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51FB2-0A96-D24E-9447-550EE833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04D9-0614-7648-91F7-86AF87DD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C9F0-8DF1-2943-86F6-864270288E89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9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FE36115-213F-5E45-8B29-0964A420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524" y="1559337"/>
            <a:ext cx="3580616" cy="4531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5CCC0D-D04D-DD47-89B9-9E806453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82" y="1554591"/>
            <a:ext cx="4298950" cy="45310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423197-7145-A243-B1D8-7DCBB63CBD65}"/>
              </a:ext>
            </a:extLst>
          </p:cNvPr>
          <p:cNvSpPr txBox="1"/>
          <p:nvPr/>
        </p:nvSpPr>
        <p:spPr>
          <a:xfrm>
            <a:off x="0" y="2198771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Euler-Maruyama</a:t>
            </a:r>
            <a:r>
              <a:rPr kumimoji="1" lang="ja-JP" altLang="en-US"/>
              <a:t>による</a:t>
            </a:r>
            <a:endParaRPr kumimoji="1" lang="en-US" altLang="ja-JP"/>
          </a:p>
          <a:p>
            <a:r>
              <a:rPr lang="ja-JP" altLang="en-US"/>
              <a:t>時間発展</a:t>
            </a:r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5C52880E-4F7C-1E4D-A3FE-F053E0EDA566}"/>
              </a:ext>
            </a:extLst>
          </p:cNvPr>
          <p:cNvSpPr/>
          <p:nvPr/>
        </p:nvSpPr>
        <p:spPr>
          <a:xfrm rot="16200000">
            <a:off x="6816620" y="1526559"/>
            <a:ext cx="484632" cy="58847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BA5760C-0B8B-A24D-9905-4CCCA9EC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067" y="3840886"/>
            <a:ext cx="4267023" cy="6335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08E355-74C5-674A-929B-71E02EB02BFB}"/>
              </a:ext>
            </a:extLst>
          </p:cNvPr>
          <p:cNvSpPr txBox="1"/>
          <p:nvPr/>
        </p:nvSpPr>
        <p:spPr>
          <a:xfrm>
            <a:off x="5653209" y="903212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Two-step</a:t>
            </a:r>
            <a:r>
              <a:rPr kumimoji="1" lang="ja-JP" altLang="en-US"/>
              <a:t>法による変換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B0910E6-EE46-A44C-B416-7E92D0102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582" y="3863580"/>
            <a:ext cx="4570284" cy="673923"/>
          </a:xfrm>
          <a:prstGeom prst="rect">
            <a:avLst/>
          </a:prstGeom>
        </p:spPr>
      </p:pic>
      <p:sp>
        <p:nvSpPr>
          <p:cNvPr id="14" name="下矢印 13">
            <a:extLst>
              <a:ext uri="{FF2B5EF4-FFF2-40B4-BE49-F238E27FC236}">
                <a16:creationId xmlns:a16="http://schemas.microsoft.com/office/drawing/2014/main" id="{086A5084-9889-4F4C-8FCF-9DC99438D188}"/>
              </a:ext>
            </a:extLst>
          </p:cNvPr>
          <p:cNvSpPr/>
          <p:nvPr/>
        </p:nvSpPr>
        <p:spPr>
          <a:xfrm>
            <a:off x="1364632" y="2740842"/>
            <a:ext cx="484632" cy="58847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1BA6BEC-BD70-144D-9D76-8748DE3BBD19}"/>
              </a:ext>
            </a:extLst>
          </p:cNvPr>
          <p:cNvCxnSpPr/>
          <p:nvPr/>
        </p:nvCxnSpPr>
        <p:spPr>
          <a:xfrm>
            <a:off x="4739148" y="2487561"/>
            <a:ext cx="0" cy="103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033633-BDF6-224D-9DBF-F188F8A5D7EF}"/>
              </a:ext>
            </a:extLst>
          </p:cNvPr>
          <p:cNvSpPr txBox="1"/>
          <p:nvPr/>
        </p:nvSpPr>
        <p:spPr>
          <a:xfrm>
            <a:off x="3205316" y="2654709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Ito</a:t>
            </a:r>
            <a:r>
              <a:rPr kumimoji="1" lang="ja-JP" altLang="en-US"/>
              <a:t>表記による</a:t>
            </a:r>
            <a:endParaRPr kumimoji="1" lang="en-US" altLang="ja-JP"/>
          </a:p>
          <a:p>
            <a:r>
              <a:rPr lang="en-US" altLang="ja-JP"/>
              <a:t>FPE</a:t>
            </a:r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A8076FE-A2CA-C346-B7FD-DFD97A338ED2}"/>
              </a:ext>
            </a:extLst>
          </p:cNvPr>
          <p:cNvCxnSpPr/>
          <p:nvPr/>
        </p:nvCxnSpPr>
        <p:spPr>
          <a:xfrm>
            <a:off x="10358283" y="2413819"/>
            <a:ext cx="0" cy="103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6EC090-3C01-B645-B24E-80D4D831A974}"/>
              </a:ext>
            </a:extLst>
          </p:cNvPr>
          <p:cNvSpPr txBox="1"/>
          <p:nvPr/>
        </p:nvSpPr>
        <p:spPr>
          <a:xfrm>
            <a:off x="8824451" y="2580967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Ito</a:t>
            </a:r>
            <a:r>
              <a:rPr kumimoji="1" lang="ja-JP" altLang="en-US"/>
              <a:t>表記による</a:t>
            </a:r>
            <a:endParaRPr kumimoji="1" lang="en-US" altLang="ja-JP"/>
          </a:p>
          <a:p>
            <a:r>
              <a:rPr lang="en-US" altLang="ja-JP"/>
              <a:t>FPE</a:t>
            </a:r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781EDA-588E-374D-81A5-6DBB46B7981F}"/>
              </a:ext>
            </a:extLst>
          </p:cNvPr>
          <p:cNvCxnSpPr>
            <a:cxnSpLocks/>
          </p:cNvCxnSpPr>
          <p:nvPr/>
        </p:nvCxnSpPr>
        <p:spPr>
          <a:xfrm>
            <a:off x="5761703" y="2359742"/>
            <a:ext cx="1995949" cy="1199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38F29D-5BA0-8F4D-9B76-5354F4A2DD4B}"/>
              </a:ext>
            </a:extLst>
          </p:cNvPr>
          <p:cNvSpPr txBox="1"/>
          <p:nvPr/>
        </p:nvSpPr>
        <p:spPr>
          <a:xfrm>
            <a:off x="5786283" y="2600632"/>
            <a:ext cx="22172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/>
              <a:t>Stratonovich</a:t>
            </a:r>
            <a:r>
              <a:rPr kumimoji="1" lang="ja-JP" altLang="en-US"/>
              <a:t>表記に</a:t>
            </a:r>
            <a:endParaRPr kumimoji="1" lang="en-US" altLang="ja-JP"/>
          </a:p>
          <a:p>
            <a:r>
              <a:rPr kumimoji="1" lang="ja-JP" altLang="en-US"/>
              <a:t>よる</a:t>
            </a:r>
            <a:r>
              <a:rPr lang="en-US" altLang="ja-JP"/>
              <a:t>FPE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6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2020-01-16T05:15:03Z</dcterms:created>
  <dcterms:modified xsi:type="dcterms:W3CDTF">2020-01-16T05:20:00Z</dcterms:modified>
</cp:coreProperties>
</file>