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23A3271-A124-7F44-8346-007BF8F2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548680"/>
            <a:ext cx="4064000" cy="304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AE2BDB-4F25-5E4A-8C74-D1F8B4807E8B}"/>
              </a:ext>
            </a:extLst>
          </p:cNvPr>
          <p:cNvSpPr txBox="1"/>
          <p:nvPr/>
        </p:nvSpPr>
        <p:spPr>
          <a:xfrm>
            <a:off x="3287688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車間距離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EC9F88-9739-A348-8118-127EE3C197AE}"/>
              </a:ext>
            </a:extLst>
          </p:cNvPr>
          <p:cNvSpPr txBox="1"/>
          <p:nvPr/>
        </p:nvSpPr>
        <p:spPr>
          <a:xfrm rot="16200000">
            <a:off x="1118156" y="1782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最適速度</a:t>
            </a:r>
          </a:p>
        </p:txBody>
      </p:sp>
    </p:spTree>
    <p:extLst>
      <p:ext uri="{BB962C8B-B14F-4D97-AF65-F5344CB8AC3E}">
        <p14:creationId xmlns:p14="http://schemas.microsoft.com/office/powerpoint/2010/main" val="377189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05E59BF-0F95-F345-B57A-2BF6A42B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9376" y="4581128"/>
            <a:ext cx="1385455" cy="9975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1CF683-A379-BB4E-8964-EF4A80C7A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67608" y="4581128"/>
            <a:ext cx="1385455" cy="99752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426AA2B-B935-FE4A-9F2E-C76FDD694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620688"/>
            <a:ext cx="4064000" cy="304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C8E9F3-2F93-AE43-9861-24AE336A0B3C}"/>
              </a:ext>
            </a:extLst>
          </p:cNvPr>
          <p:cNvSpPr txBox="1"/>
          <p:nvPr/>
        </p:nvSpPr>
        <p:spPr>
          <a:xfrm>
            <a:off x="1343472" y="3933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車間距離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E39A4-CEDE-BF40-A830-0BF77F25BDD7}"/>
              </a:ext>
            </a:extLst>
          </p:cNvPr>
          <p:cNvSpPr txBox="1"/>
          <p:nvPr/>
        </p:nvSpPr>
        <p:spPr>
          <a:xfrm rot="16200000">
            <a:off x="110044" y="1854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最適速度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D267AF7-6C81-9A47-9C54-438098EC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52390" y="4581128"/>
            <a:ext cx="1385455" cy="9975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C49680-6A97-7946-819F-B777B151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664758" y="4581128"/>
            <a:ext cx="1385455" cy="99752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07B0360-90E1-D747-8761-C457FBE8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398" y="620688"/>
            <a:ext cx="4064000" cy="304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BCBB95-AB6D-6645-B18B-A0599EB919D2}"/>
              </a:ext>
            </a:extLst>
          </p:cNvPr>
          <p:cNvSpPr txBox="1"/>
          <p:nvPr/>
        </p:nvSpPr>
        <p:spPr>
          <a:xfrm rot="16200000">
            <a:off x="4839042" y="1854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最適速度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2ECB43-4163-5B48-AE27-14269808C0E5}"/>
              </a:ext>
            </a:extLst>
          </p:cNvPr>
          <p:cNvCxnSpPr>
            <a:cxnSpLocks/>
          </p:cNvCxnSpPr>
          <p:nvPr/>
        </p:nvCxnSpPr>
        <p:spPr>
          <a:xfrm>
            <a:off x="1055440" y="436510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95C1C9F8-C33D-BB47-8893-03B4B35DDE3D}"/>
              </a:ext>
            </a:extLst>
          </p:cNvPr>
          <p:cNvSpPr/>
          <p:nvPr/>
        </p:nvSpPr>
        <p:spPr>
          <a:xfrm>
            <a:off x="3215680" y="764704"/>
            <a:ext cx="216024" cy="216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CF17102-9F75-164B-A4A2-80C3EBEE26A4}"/>
              </a:ext>
            </a:extLst>
          </p:cNvPr>
          <p:cNvSpPr/>
          <p:nvPr/>
        </p:nvSpPr>
        <p:spPr>
          <a:xfrm>
            <a:off x="2495600" y="126876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0DD84A-9CCA-CA4B-9489-25E8AC39EF8A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67608" y="1484784"/>
            <a:ext cx="36004" cy="288032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9F8EA18-CB17-F244-BA1A-7C2735F1F003}"/>
              </a:ext>
            </a:extLst>
          </p:cNvPr>
          <p:cNvSpPr txBox="1"/>
          <p:nvPr/>
        </p:nvSpPr>
        <p:spPr>
          <a:xfrm>
            <a:off x="2063552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目標速度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024EF7-254C-974E-978D-E57F412DFC20}"/>
              </a:ext>
            </a:extLst>
          </p:cNvPr>
          <p:cNvCxnSpPr>
            <a:cxnSpLocks/>
          </p:cNvCxnSpPr>
          <p:nvPr/>
        </p:nvCxnSpPr>
        <p:spPr>
          <a:xfrm>
            <a:off x="2591359" y="560556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7BD0EE7-4C20-4F4D-AA96-1F2D4911C001}"/>
              </a:ext>
            </a:extLst>
          </p:cNvPr>
          <p:cNvSpPr txBox="1"/>
          <p:nvPr/>
        </p:nvSpPr>
        <p:spPr>
          <a:xfrm>
            <a:off x="2762217" y="16346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現在の速度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4CD7282-E8F9-E84A-A3B7-353AD84825C6}"/>
              </a:ext>
            </a:extLst>
          </p:cNvPr>
          <p:cNvCxnSpPr/>
          <p:nvPr/>
        </p:nvCxnSpPr>
        <p:spPr>
          <a:xfrm flipV="1">
            <a:off x="3325094" y="1151906"/>
            <a:ext cx="0" cy="43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FBCE4F7-389A-504A-8CAE-0A7E0EA0B748}"/>
              </a:ext>
            </a:extLst>
          </p:cNvPr>
          <p:cNvSpPr txBox="1"/>
          <p:nvPr/>
        </p:nvSpPr>
        <p:spPr>
          <a:xfrm>
            <a:off x="570015" y="58169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目標速度より速いのでブレーキを踏む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7537BE1D-28D6-D647-9012-6B77146C6A8A}"/>
              </a:ext>
            </a:extLst>
          </p:cNvPr>
          <p:cNvSpPr/>
          <p:nvPr/>
        </p:nvSpPr>
        <p:spPr>
          <a:xfrm>
            <a:off x="1852552" y="4726380"/>
            <a:ext cx="878773" cy="2612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1035A98E-86B3-4140-AAFC-19441A13B259}"/>
              </a:ext>
            </a:extLst>
          </p:cNvPr>
          <p:cNvSpPr/>
          <p:nvPr/>
        </p:nvSpPr>
        <p:spPr>
          <a:xfrm>
            <a:off x="1850572" y="5045036"/>
            <a:ext cx="678873" cy="2751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19ABC3A-6C61-DD44-9869-499502A75CF8}"/>
              </a:ext>
            </a:extLst>
          </p:cNvPr>
          <p:cNvSpPr txBox="1"/>
          <p:nvPr/>
        </p:nvSpPr>
        <p:spPr>
          <a:xfrm>
            <a:off x="6673512" y="4037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車間距離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897A105-C573-CF49-8A69-32B7B711FB5A}"/>
              </a:ext>
            </a:extLst>
          </p:cNvPr>
          <p:cNvCxnSpPr>
            <a:cxnSpLocks/>
          </p:cNvCxnSpPr>
          <p:nvPr/>
        </p:nvCxnSpPr>
        <p:spPr>
          <a:xfrm>
            <a:off x="5827340" y="4434377"/>
            <a:ext cx="29603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7CCA5F6-D513-E04A-84C7-282247EC99F3}"/>
              </a:ext>
            </a:extLst>
          </p:cNvPr>
          <p:cNvCxnSpPr>
            <a:cxnSpLocks/>
          </p:cNvCxnSpPr>
          <p:nvPr/>
        </p:nvCxnSpPr>
        <p:spPr>
          <a:xfrm flipH="1">
            <a:off x="8764547" y="783771"/>
            <a:ext cx="45336" cy="36268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3C3B4AD4-404D-2F45-97EF-BD9507DF2F10}"/>
              </a:ext>
            </a:extLst>
          </p:cNvPr>
          <p:cNvSpPr/>
          <p:nvPr/>
        </p:nvSpPr>
        <p:spPr>
          <a:xfrm>
            <a:off x="8704415" y="6730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153121BF-E35B-C846-AB76-32287251E2B8}"/>
              </a:ext>
            </a:extLst>
          </p:cNvPr>
          <p:cNvSpPr/>
          <p:nvPr/>
        </p:nvSpPr>
        <p:spPr>
          <a:xfrm>
            <a:off x="7120682" y="1475244"/>
            <a:ext cx="216024" cy="216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657C04-D02B-2745-B82D-265D4C61C0A2}"/>
              </a:ext>
            </a:extLst>
          </p:cNvPr>
          <p:cNvSpPr txBox="1"/>
          <p:nvPr/>
        </p:nvSpPr>
        <p:spPr>
          <a:xfrm>
            <a:off x="6584092" y="2178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現在の速度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D404027-2645-D741-8DF7-A92EC4A69E21}"/>
              </a:ext>
            </a:extLst>
          </p:cNvPr>
          <p:cNvCxnSpPr/>
          <p:nvPr/>
        </p:nvCxnSpPr>
        <p:spPr>
          <a:xfrm flipV="1">
            <a:off x="7218221" y="1719943"/>
            <a:ext cx="0" cy="43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7CF908C-2D82-9046-8C88-4EDD44049810}"/>
              </a:ext>
            </a:extLst>
          </p:cNvPr>
          <p:cNvSpPr txBox="1"/>
          <p:nvPr/>
        </p:nvSpPr>
        <p:spPr>
          <a:xfrm>
            <a:off x="8260492" y="90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目標速度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C3B01A-D389-554F-AAEC-E20F5B2BEE81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 flipH="1">
            <a:off x="8812427" y="460234"/>
            <a:ext cx="2063" cy="212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矢印 49">
            <a:extLst>
              <a:ext uri="{FF2B5EF4-FFF2-40B4-BE49-F238E27FC236}">
                <a16:creationId xmlns:a16="http://schemas.microsoft.com/office/drawing/2014/main" id="{CD409E7B-18D8-1548-BFA0-3A93640A0841}"/>
              </a:ext>
            </a:extLst>
          </p:cNvPr>
          <p:cNvSpPr/>
          <p:nvPr/>
        </p:nvSpPr>
        <p:spPr>
          <a:xfrm>
            <a:off x="6731332" y="4700650"/>
            <a:ext cx="619494" cy="2632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>
            <a:extLst>
              <a:ext uri="{FF2B5EF4-FFF2-40B4-BE49-F238E27FC236}">
                <a16:creationId xmlns:a16="http://schemas.microsoft.com/office/drawing/2014/main" id="{1476F928-C850-3B4A-8983-381F07BD394B}"/>
              </a:ext>
            </a:extLst>
          </p:cNvPr>
          <p:cNvSpPr/>
          <p:nvPr/>
        </p:nvSpPr>
        <p:spPr>
          <a:xfrm>
            <a:off x="6731332" y="5078682"/>
            <a:ext cx="1001486" cy="3127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3AFEAE5-68AA-0F42-AFC1-DB7C22AF3078}"/>
              </a:ext>
            </a:extLst>
          </p:cNvPr>
          <p:cNvSpPr txBox="1"/>
          <p:nvPr/>
        </p:nvSpPr>
        <p:spPr>
          <a:xfrm>
            <a:off x="5341915" y="58169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目標速度より遅いのでアクセルを踏む</a:t>
            </a:r>
          </a:p>
        </p:txBody>
      </p:sp>
    </p:spTree>
    <p:extLst>
      <p:ext uri="{BB962C8B-B14F-4D97-AF65-F5344CB8AC3E}">
        <p14:creationId xmlns:p14="http://schemas.microsoft.com/office/powerpoint/2010/main" val="41322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53BD4FA-F847-7B45-8B42-1011EC93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63894" y="1184463"/>
            <a:ext cx="957537" cy="689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29490E3-607F-C045-9BD4-1109893E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44845" y="1184463"/>
            <a:ext cx="957537" cy="6894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DA420E2-F4B4-9D4F-816C-AA7DB5CA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62657" y="1184463"/>
            <a:ext cx="957537" cy="6894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CD4B0F-7C9A-104F-BBE6-C86C88CB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69" y="1184463"/>
            <a:ext cx="957537" cy="6894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F236232-6DE3-8748-B54A-184FD209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36929" y="2465019"/>
            <a:ext cx="957537" cy="68942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D1B69B-0F92-FB4D-9448-E0D730B0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54741" y="2465019"/>
            <a:ext cx="957537" cy="6894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1C7A558-E1B2-7C43-9593-DB27A0C8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72553" y="2465019"/>
            <a:ext cx="957537" cy="6894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B37BD9B-C418-C043-9EE8-A01D274E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0365" y="2465019"/>
            <a:ext cx="957537" cy="689427"/>
          </a:xfrm>
          <a:prstGeom prst="rect">
            <a:avLst/>
          </a:prstGeom>
        </p:spPr>
      </p:pic>
      <p:sp>
        <p:nvSpPr>
          <p:cNvPr id="10" name="下矢印 9">
            <a:extLst>
              <a:ext uri="{FF2B5EF4-FFF2-40B4-BE49-F238E27FC236}">
                <a16:creationId xmlns:a16="http://schemas.microsoft.com/office/drawing/2014/main" id="{A4B6CAB3-5BD8-B14B-88DA-74A0EBC0437A}"/>
              </a:ext>
            </a:extLst>
          </p:cNvPr>
          <p:cNvSpPr/>
          <p:nvPr/>
        </p:nvSpPr>
        <p:spPr>
          <a:xfrm>
            <a:off x="3431969" y="1982857"/>
            <a:ext cx="427512" cy="40376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9A3DA8-2C76-6144-8B4A-D15B20C13CB9}"/>
              </a:ext>
            </a:extLst>
          </p:cNvPr>
          <p:cNvSpPr txBox="1"/>
          <p:nvPr/>
        </p:nvSpPr>
        <p:spPr>
          <a:xfrm>
            <a:off x="2362710" y="11923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「一様流解が安定な場合」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4CC8706-EA23-2144-8742-94A76D4F80A4}"/>
              </a:ext>
            </a:extLst>
          </p:cNvPr>
          <p:cNvSpPr/>
          <p:nvPr/>
        </p:nvSpPr>
        <p:spPr>
          <a:xfrm>
            <a:off x="4742594" y="61812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誰かがブレーキを踏んだ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64E6A2C-4D9B-CE43-AE98-A3637828222C}"/>
              </a:ext>
            </a:extLst>
          </p:cNvPr>
          <p:cNvSpPr/>
          <p:nvPr/>
        </p:nvSpPr>
        <p:spPr>
          <a:xfrm>
            <a:off x="4791486" y="197137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また等間隔に復帰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AED265C-0E6C-2F46-B38C-518CE780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85666" y="4292213"/>
            <a:ext cx="957537" cy="68942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4E9FC1F-0817-224D-9185-D8EB4CD4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66617" y="4292213"/>
            <a:ext cx="957537" cy="689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C52F8C6-C392-6E4A-B56A-833EFC59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84429" y="4292213"/>
            <a:ext cx="957537" cy="68942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3D8F3C-2CED-144F-969B-877E0142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2241" y="4292213"/>
            <a:ext cx="957537" cy="68942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A2F2D8C-126B-7A43-A29B-74B5BF7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07438" y="5560894"/>
            <a:ext cx="957537" cy="6894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5EF5BE-2EFA-A846-8DAE-69B61293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76513" y="5560894"/>
            <a:ext cx="957537" cy="6894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5CA1948-2BBD-9C46-9553-9C3FBC01D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35592" y="5560894"/>
            <a:ext cx="957537" cy="68942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8873431-1AF3-5744-B2ED-2065621E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55929" y="5560894"/>
            <a:ext cx="957537" cy="689427"/>
          </a:xfrm>
          <a:prstGeom prst="rect">
            <a:avLst/>
          </a:prstGeom>
        </p:spPr>
      </p:pic>
      <p:sp>
        <p:nvSpPr>
          <p:cNvPr id="22" name="下矢印 21">
            <a:extLst>
              <a:ext uri="{FF2B5EF4-FFF2-40B4-BE49-F238E27FC236}">
                <a16:creationId xmlns:a16="http://schemas.microsoft.com/office/drawing/2014/main" id="{37E163D1-AE7D-C84D-9F96-FDB13D2FB0F2}"/>
              </a:ext>
            </a:extLst>
          </p:cNvPr>
          <p:cNvSpPr/>
          <p:nvPr/>
        </p:nvSpPr>
        <p:spPr>
          <a:xfrm>
            <a:off x="3453741" y="5090607"/>
            <a:ext cx="427512" cy="40376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D4E8C5-5B2B-4045-A685-27195BD16127}"/>
              </a:ext>
            </a:extLst>
          </p:cNvPr>
          <p:cNvSpPr txBox="1"/>
          <p:nvPr/>
        </p:nvSpPr>
        <p:spPr>
          <a:xfrm>
            <a:off x="2135580" y="33449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「一様流解が不安定な場合」</a:t>
            </a:r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9DB1AEC-7E2C-0E4A-B22B-724FD19EC8A1}"/>
              </a:ext>
            </a:extLst>
          </p:cNvPr>
          <p:cNvSpPr/>
          <p:nvPr/>
        </p:nvSpPr>
        <p:spPr>
          <a:xfrm>
            <a:off x="4601481" y="37985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誰かがブレーキを踏んだ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5B350A-F50C-D84A-9F05-B1C5690A84D4}"/>
              </a:ext>
            </a:extLst>
          </p:cNvPr>
          <p:cNvSpPr txBox="1"/>
          <p:nvPr/>
        </p:nvSpPr>
        <p:spPr>
          <a:xfrm>
            <a:off x="760021" y="635137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後ろの車が「より強く」ブレーキを踏み、渋滞発生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91FC391-4E70-434F-9171-29B1DA9948CE}"/>
              </a:ext>
            </a:extLst>
          </p:cNvPr>
          <p:cNvGrpSpPr/>
          <p:nvPr/>
        </p:nvGrpSpPr>
        <p:grpSpPr>
          <a:xfrm>
            <a:off x="6768936" y="1327736"/>
            <a:ext cx="304799" cy="449284"/>
            <a:chOff x="8882743" y="1019299"/>
            <a:chExt cx="304799" cy="449284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50E52225-B012-E548-ADFE-7D3F94C9444D}"/>
                </a:ext>
              </a:extLst>
            </p:cNvPr>
            <p:cNvSpPr/>
            <p:nvPr/>
          </p:nvSpPr>
          <p:spPr>
            <a:xfrm>
              <a:off x="8882743" y="1021278"/>
              <a:ext cx="118753" cy="439387"/>
            </a:xfrm>
            <a:custGeom>
              <a:avLst/>
              <a:gdLst>
                <a:gd name="connsiteX0" fmla="*/ 0 w 345078"/>
                <a:gd name="connsiteY0" fmla="*/ 0 h 843148"/>
                <a:gd name="connsiteX1" fmla="*/ 344384 w 345078"/>
                <a:gd name="connsiteY1" fmla="*/ 451262 h 843148"/>
                <a:gd name="connsiteX2" fmla="*/ 71252 w 345078"/>
                <a:gd name="connsiteY2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78" h="843148">
                  <a:moveTo>
                    <a:pt x="0" y="0"/>
                  </a:moveTo>
                  <a:cubicBezTo>
                    <a:pt x="166254" y="155368"/>
                    <a:pt x="332509" y="310737"/>
                    <a:pt x="344384" y="451262"/>
                  </a:cubicBezTo>
                  <a:cubicBezTo>
                    <a:pt x="356259" y="591787"/>
                    <a:pt x="213755" y="717467"/>
                    <a:pt x="71252" y="8431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45B4D216-46CD-9449-8AD1-B7483A165D60}"/>
                </a:ext>
              </a:extLst>
            </p:cNvPr>
            <p:cNvSpPr/>
            <p:nvPr/>
          </p:nvSpPr>
          <p:spPr>
            <a:xfrm>
              <a:off x="8975766" y="1019299"/>
              <a:ext cx="118753" cy="439387"/>
            </a:xfrm>
            <a:custGeom>
              <a:avLst/>
              <a:gdLst>
                <a:gd name="connsiteX0" fmla="*/ 0 w 345078"/>
                <a:gd name="connsiteY0" fmla="*/ 0 h 843148"/>
                <a:gd name="connsiteX1" fmla="*/ 344384 w 345078"/>
                <a:gd name="connsiteY1" fmla="*/ 451262 h 843148"/>
                <a:gd name="connsiteX2" fmla="*/ 71252 w 345078"/>
                <a:gd name="connsiteY2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78" h="843148">
                  <a:moveTo>
                    <a:pt x="0" y="0"/>
                  </a:moveTo>
                  <a:cubicBezTo>
                    <a:pt x="166254" y="155368"/>
                    <a:pt x="332509" y="310737"/>
                    <a:pt x="344384" y="451262"/>
                  </a:cubicBezTo>
                  <a:cubicBezTo>
                    <a:pt x="356259" y="591787"/>
                    <a:pt x="213755" y="717467"/>
                    <a:pt x="71252" y="8431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BA3E6CE3-6AC4-7E44-8783-22E79DE330BD}"/>
                </a:ext>
              </a:extLst>
            </p:cNvPr>
            <p:cNvSpPr/>
            <p:nvPr/>
          </p:nvSpPr>
          <p:spPr>
            <a:xfrm>
              <a:off x="9068789" y="1029196"/>
              <a:ext cx="118753" cy="439387"/>
            </a:xfrm>
            <a:custGeom>
              <a:avLst/>
              <a:gdLst>
                <a:gd name="connsiteX0" fmla="*/ 0 w 345078"/>
                <a:gd name="connsiteY0" fmla="*/ 0 h 843148"/>
                <a:gd name="connsiteX1" fmla="*/ 344384 w 345078"/>
                <a:gd name="connsiteY1" fmla="*/ 451262 h 843148"/>
                <a:gd name="connsiteX2" fmla="*/ 71252 w 345078"/>
                <a:gd name="connsiteY2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78" h="843148">
                  <a:moveTo>
                    <a:pt x="0" y="0"/>
                  </a:moveTo>
                  <a:cubicBezTo>
                    <a:pt x="166254" y="155368"/>
                    <a:pt x="332509" y="310737"/>
                    <a:pt x="344384" y="451262"/>
                  </a:cubicBezTo>
                  <a:cubicBezTo>
                    <a:pt x="356259" y="591787"/>
                    <a:pt x="213755" y="717467"/>
                    <a:pt x="71252" y="8431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FB171C2-C8A4-554B-91AB-BF6E95C68120}"/>
              </a:ext>
            </a:extLst>
          </p:cNvPr>
          <p:cNvGrpSpPr/>
          <p:nvPr/>
        </p:nvGrpSpPr>
        <p:grpSpPr>
          <a:xfrm>
            <a:off x="6778832" y="4376109"/>
            <a:ext cx="304799" cy="449284"/>
            <a:chOff x="8882743" y="1019299"/>
            <a:chExt cx="304799" cy="449284"/>
          </a:xfrm>
        </p:grpSpPr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2F7DF9A6-7C23-C149-B87F-27A9C8531744}"/>
                </a:ext>
              </a:extLst>
            </p:cNvPr>
            <p:cNvSpPr/>
            <p:nvPr/>
          </p:nvSpPr>
          <p:spPr>
            <a:xfrm>
              <a:off x="8882743" y="1021278"/>
              <a:ext cx="118753" cy="439387"/>
            </a:xfrm>
            <a:custGeom>
              <a:avLst/>
              <a:gdLst>
                <a:gd name="connsiteX0" fmla="*/ 0 w 345078"/>
                <a:gd name="connsiteY0" fmla="*/ 0 h 843148"/>
                <a:gd name="connsiteX1" fmla="*/ 344384 w 345078"/>
                <a:gd name="connsiteY1" fmla="*/ 451262 h 843148"/>
                <a:gd name="connsiteX2" fmla="*/ 71252 w 345078"/>
                <a:gd name="connsiteY2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78" h="843148">
                  <a:moveTo>
                    <a:pt x="0" y="0"/>
                  </a:moveTo>
                  <a:cubicBezTo>
                    <a:pt x="166254" y="155368"/>
                    <a:pt x="332509" y="310737"/>
                    <a:pt x="344384" y="451262"/>
                  </a:cubicBezTo>
                  <a:cubicBezTo>
                    <a:pt x="356259" y="591787"/>
                    <a:pt x="213755" y="717467"/>
                    <a:pt x="71252" y="8431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61945AE3-4DBD-C847-80A6-FD0F7AFFE5F8}"/>
                </a:ext>
              </a:extLst>
            </p:cNvPr>
            <p:cNvSpPr/>
            <p:nvPr/>
          </p:nvSpPr>
          <p:spPr>
            <a:xfrm>
              <a:off x="8975766" y="1019299"/>
              <a:ext cx="118753" cy="439387"/>
            </a:xfrm>
            <a:custGeom>
              <a:avLst/>
              <a:gdLst>
                <a:gd name="connsiteX0" fmla="*/ 0 w 345078"/>
                <a:gd name="connsiteY0" fmla="*/ 0 h 843148"/>
                <a:gd name="connsiteX1" fmla="*/ 344384 w 345078"/>
                <a:gd name="connsiteY1" fmla="*/ 451262 h 843148"/>
                <a:gd name="connsiteX2" fmla="*/ 71252 w 345078"/>
                <a:gd name="connsiteY2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78" h="843148">
                  <a:moveTo>
                    <a:pt x="0" y="0"/>
                  </a:moveTo>
                  <a:cubicBezTo>
                    <a:pt x="166254" y="155368"/>
                    <a:pt x="332509" y="310737"/>
                    <a:pt x="344384" y="451262"/>
                  </a:cubicBezTo>
                  <a:cubicBezTo>
                    <a:pt x="356259" y="591787"/>
                    <a:pt x="213755" y="717467"/>
                    <a:pt x="71252" y="8431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77D0A106-7524-214B-957C-9F1FA5096ED3}"/>
                </a:ext>
              </a:extLst>
            </p:cNvPr>
            <p:cNvSpPr/>
            <p:nvPr/>
          </p:nvSpPr>
          <p:spPr>
            <a:xfrm>
              <a:off x="9068789" y="1029196"/>
              <a:ext cx="118753" cy="439387"/>
            </a:xfrm>
            <a:custGeom>
              <a:avLst/>
              <a:gdLst>
                <a:gd name="connsiteX0" fmla="*/ 0 w 345078"/>
                <a:gd name="connsiteY0" fmla="*/ 0 h 843148"/>
                <a:gd name="connsiteX1" fmla="*/ 344384 w 345078"/>
                <a:gd name="connsiteY1" fmla="*/ 451262 h 843148"/>
                <a:gd name="connsiteX2" fmla="*/ 71252 w 345078"/>
                <a:gd name="connsiteY2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78" h="843148">
                  <a:moveTo>
                    <a:pt x="0" y="0"/>
                  </a:moveTo>
                  <a:cubicBezTo>
                    <a:pt x="166254" y="155368"/>
                    <a:pt x="332509" y="310737"/>
                    <a:pt x="344384" y="451262"/>
                  </a:cubicBezTo>
                  <a:cubicBezTo>
                    <a:pt x="356259" y="591787"/>
                    <a:pt x="213755" y="717467"/>
                    <a:pt x="71252" y="8431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BF4B04-350E-E442-A65C-63E318FAE900}"/>
              </a:ext>
            </a:extLst>
          </p:cNvPr>
          <p:cNvSpPr txBox="1"/>
          <p:nvPr/>
        </p:nvSpPr>
        <p:spPr>
          <a:xfrm>
            <a:off x="5213268" y="109220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!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C42A667-0893-7344-A039-685C498B0E25}"/>
              </a:ext>
            </a:extLst>
          </p:cNvPr>
          <p:cNvSpPr txBox="1"/>
          <p:nvPr/>
        </p:nvSpPr>
        <p:spPr>
          <a:xfrm>
            <a:off x="5187538" y="422370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!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30D24D4-D7B7-DE41-B780-959C99BA7F37}"/>
              </a:ext>
            </a:extLst>
          </p:cNvPr>
          <p:cNvSpPr txBox="1"/>
          <p:nvPr/>
        </p:nvSpPr>
        <p:spPr>
          <a:xfrm>
            <a:off x="3962400" y="543301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!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7690E0-1B33-AF44-9511-556AF631B6E5}"/>
              </a:ext>
            </a:extLst>
          </p:cNvPr>
          <p:cNvSpPr txBox="1"/>
          <p:nvPr/>
        </p:nvSpPr>
        <p:spPr>
          <a:xfrm>
            <a:off x="2951018" y="54310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!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2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31F95D-619B-074B-B6F7-FEFFF3AE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1" y="615778"/>
            <a:ext cx="4570629" cy="45706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499AB10-7E99-5E47-A1A9-760D0EAE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90" y="615778"/>
            <a:ext cx="4570629" cy="45706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58BFCD-C7E7-9D41-ABA5-5733276E1FD5}"/>
              </a:ext>
            </a:extLst>
          </p:cNvPr>
          <p:cNvSpPr txBox="1"/>
          <p:nvPr/>
        </p:nvSpPr>
        <p:spPr>
          <a:xfrm>
            <a:off x="3299254" y="296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車間広い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3F39F6-94FB-BB4B-8C7B-09409F73F57B}"/>
              </a:ext>
            </a:extLst>
          </p:cNvPr>
          <p:cNvSpPr txBox="1"/>
          <p:nvPr/>
        </p:nvSpPr>
        <p:spPr>
          <a:xfrm>
            <a:off x="2339546" y="1239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DF986A-2C0F-CE41-ABF6-E110C8566B39}"/>
              </a:ext>
            </a:extLst>
          </p:cNvPr>
          <p:cNvSpPr txBox="1"/>
          <p:nvPr/>
        </p:nvSpPr>
        <p:spPr>
          <a:xfrm>
            <a:off x="963826" y="2916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車間狭い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6E0C33-823B-2441-81D9-1498EBBEDA57}"/>
              </a:ext>
            </a:extLst>
          </p:cNvPr>
          <p:cNvSpPr txBox="1"/>
          <p:nvPr/>
        </p:nvSpPr>
        <p:spPr>
          <a:xfrm>
            <a:off x="2405449" y="4246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遅い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D3771D-60D2-7648-B93C-7D0CC37F42BA}"/>
              </a:ext>
            </a:extLst>
          </p:cNvPr>
          <p:cNvSpPr txBox="1"/>
          <p:nvPr/>
        </p:nvSpPr>
        <p:spPr>
          <a:xfrm>
            <a:off x="8270789" y="2957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車間広い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094380-9A6F-4746-821A-33C0938F8192}"/>
              </a:ext>
            </a:extLst>
          </p:cNvPr>
          <p:cNvSpPr txBox="1"/>
          <p:nvPr/>
        </p:nvSpPr>
        <p:spPr>
          <a:xfrm>
            <a:off x="7311081" y="12315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0C59E9-6AF6-E740-B85E-C3AFB24B64C4}"/>
              </a:ext>
            </a:extLst>
          </p:cNvPr>
          <p:cNvSpPr txBox="1"/>
          <p:nvPr/>
        </p:nvSpPr>
        <p:spPr>
          <a:xfrm>
            <a:off x="5935361" y="2907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車間狭い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E7B0D3-D754-CE46-AD7E-A320846AC872}"/>
              </a:ext>
            </a:extLst>
          </p:cNvPr>
          <p:cNvSpPr txBox="1"/>
          <p:nvPr/>
        </p:nvSpPr>
        <p:spPr>
          <a:xfrm>
            <a:off x="7376984" y="423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遅い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2825D68-7C62-5049-88E2-6C7C88FA4AA3}"/>
              </a:ext>
            </a:extLst>
          </p:cNvPr>
          <p:cNvCxnSpPr>
            <a:cxnSpLocks/>
          </p:cNvCxnSpPr>
          <p:nvPr/>
        </p:nvCxnSpPr>
        <p:spPr>
          <a:xfrm>
            <a:off x="6610865" y="1631092"/>
            <a:ext cx="284205" cy="170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71A230-6E47-5C42-BC1B-DD70722F4E71}"/>
              </a:ext>
            </a:extLst>
          </p:cNvPr>
          <p:cNvSpPr txBox="1"/>
          <p:nvPr/>
        </p:nvSpPr>
        <p:spPr>
          <a:xfrm>
            <a:off x="5622322" y="81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渋滞中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96AF304-16DC-024A-B8DC-87A9D395AE6F}"/>
              </a:ext>
            </a:extLst>
          </p:cNvPr>
          <p:cNvSpPr txBox="1"/>
          <p:nvPr/>
        </p:nvSpPr>
        <p:spPr>
          <a:xfrm>
            <a:off x="8629132" y="9308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自由走行中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6F9E5B4-EA1E-8D49-8078-3DC77FD2A730}"/>
              </a:ext>
            </a:extLst>
          </p:cNvPr>
          <p:cNvCxnSpPr>
            <a:cxnSpLocks/>
          </p:cNvCxnSpPr>
          <p:nvPr/>
        </p:nvCxnSpPr>
        <p:spPr>
          <a:xfrm flipH="1">
            <a:off x="8365524" y="1655805"/>
            <a:ext cx="420130" cy="75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71FA78-952F-D64E-A062-A02FB5D6E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29" y="809368"/>
            <a:ext cx="6096000" cy="457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554505-3098-304D-BE54-49DB6ECDC491}"/>
              </a:ext>
            </a:extLst>
          </p:cNvPr>
          <p:cNvSpPr txBox="1"/>
          <p:nvPr/>
        </p:nvSpPr>
        <p:spPr>
          <a:xfrm>
            <a:off x="3583459" y="54246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平均車間距離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D7E49-F0B7-6D46-91B2-AA301825827A}"/>
              </a:ext>
            </a:extLst>
          </p:cNvPr>
          <p:cNvSpPr txBox="1"/>
          <p:nvPr/>
        </p:nvSpPr>
        <p:spPr>
          <a:xfrm>
            <a:off x="486032" y="2833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感応度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038508-33A1-6A41-A594-C02012430466}"/>
              </a:ext>
            </a:extLst>
          </p:cNvPr>
          <p:cNvSpPr txBox="1"/>
          <p:nvPr/>
        </p:nvSpPr>
        <p:spPr>
          <a:xfrm>
            <a:off x="3801762" y="1194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線形安定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CA8CA9-F251-8541-BBA8-85D665675668}"/>
              </a:ext>
            </a:extLst>
          </p:cNvPr>
          <p:cNvSpPr txBox="1"/>
          <p:nvPr/>
        </p:nvSpPr>
        <p:spPr>
          <a:xfrm>
            <a:off x="3719384" y="39170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線形不安定</a:t>
            </a:r>
          </a:p>
        </p:txBody>
      </p:sp>
    </p:spTree>
    <p:extLst>
      <p:ext uri="{BB962C8B-B14F-4D97-AF65-F5344CB8AC3E}">
        <p14:creationId xmlns:p14="http://schemas.microsoft.com/office/powerpoint/2010/main" val="157487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108</Words>
  <Application>Microsoft Macintosh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Hiragino Kaku Gothic Std W8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37</cp:revision>
  <dcterms:created xsi:type="dcterms:W3CDTF">2019-01-06T01:02:33Z</dcterms:created>
  <dcterms:modified xsi:type="dcterms:W3CDTF">2019-02-04T04:51:30Z</dcterms:modified>
</cp:coreProperties>
</file>