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2" autoAdjust="0"/>
    <p:restoredTop sz="94660"/>
  </p:normalViewPr>
  <p:slideViewPr>
    <p:cSldViewPr>
      <p:cViewPr varScale="1">
        <p:scale>
          <a:sx n="67" d="100"/>
          <a:sy n="67" d="100"/>
        </p:scale>
        <p:origin x="1244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64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9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A62F0AD-A35D-4B4F-83A9-C61350A686F7}"/>
              </a:ext>
            </a:extLst>
          </p:cNvPr>
          <p:cNvSpPr txBox="1"/>
          <p:nvPr/>
        </p:nvSpPr>
        <p:spPr>
          <a:xfrm>
            <a:off x="251520" y="1484784"/>
            <a:ext cx="324036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b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ja-JP" b="0">
                <a:solidFill>
                  <a:srgbClr val="0460B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ja-JP" b="0">
                <a:solidFill>
                  <a:srgbClr val="D86DB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ja-JP" b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cstdio</a:t>
            </a:r>
            <a:r>
              <a:rPr lang="en-US" altLang="ja-JP" b="0">
                <a:solidFill>
                  <a:srgbClr val="D86DB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ja-JP" b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ja-JP" b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b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ja-JP" b="0">
                <a:solidFill>
                  <a:srgbClr val="0460B1"/>
                </a:solidFill>
                <a:effectLst/>
                <a:latin typeface="Consolas" panose="020B0609020204030204" pitchFamily="49" charset="0"/>
              </a:rPr>
              <a:t> a </a:t>
            </a:r>
            <a:r>
              <a:rPr lang="en-US" altLang="ja-JP" b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>
                <a:solidFill>
                  <a:srgbClr val="0460B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ja-JP" b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ja-JP" b="0">
                <a:solidFill>
                  <a:srgbClr val="0460B1"/>
                </a:solidFill>
                <a:effectLst/>
                <a:latin typeface="Consolas" panose="020B0609020204030204" pitchFamily="49" charset="0"/>
              </a:rPr>
              <a:t>, b </a:t>
            </a:r>
            <a:r>
              <a:rPr lang="en-US" altLang="ja-JP" b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>
                <a:solidFill>
                  <a:srgbClr val="0460B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ja-JP" b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ja-JP" b="0">
                <a:solidFill>
                  <a:srgbClr val="0460B1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ja-JP" b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ja-JP" b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b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ja-JP" b="0">
                <a:solidFill>
                  <a:srgbClr val="0460B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ja-JP" b="0">
                <a:solidFill>
                  <a:srgbClr val="B1108E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ja-JP" b="0">
                <a:solidFill>
                  <a:srgbClr val="0460B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ja-JP" b="0">
                <a:solidFill>
                  <a:srgbClr val="0460B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ja-JP" b="0">
                <a:solidFill>
                  <a:srgbClr val="B1108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ja-JP" b="0">
                <a:solidFill>
                  <a:srgbClr val="0460B1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ja-JP" b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ja-JP" b="0">
                <a:solidFill>
                  <a:srgbClr val="0460B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ja-JP" b="0">
                <a:solidFill>
                  <a:srgbClr val="B1108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ja-JP" b="0">
                <a:solidFill>
                  <a:srgbClr val="0460B1"/>
                </a:solidFill>
                <a:effectLst/>
                <a:latin typeface="Consolas" panose="020B0609020204030204" pitchFamily="49" charset="0"/>
              </a:rPr>
              <a:t>) {</a:t>
            </a:r>
            <a:endParaRPr lang="en-US" altLang="ja-JP" b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>
                <a:solidFill>
                  <a:srgbClr val="0460B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ja-JP" b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ja-JP" b="0">
                <a:solidFill>
                  <a:srgbClr val="0460B1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altLang="ja-JP" b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ja-JP" b="0">
                <a:solidFill>
                  <a:srgbClr val="0460B1"/>
                </a:solidFill>
                <a:effectLst/>
                <a:latin typeface="Consolas" panose="020B0609020204030204" pitchFamily="49" charset="0"/>
              </a:rPr>
              <a:t> y;</a:t>
            </a:r>
            <a:endParaRPr lang="en-US" altLang="ja-JP" b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>
                <a:solidFill>
                  <a:srgbClr val="0460B1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ja-JP" b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ja-JP" b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b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ja-JP" b="0">
                <a:solidFill>
                  <a:srgbClr val="0460B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ja-JP" b="0">
                <a:solidFill>
                  <a:srgbClr val="B1108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ja-JP" b="0">
                <a:solidFill>
                  <a:srgbClr val="0460B1"/>
                </a:solidFill>
                <a:effectLst/>
                <a:latin typeface="Consolas" panose="020B0609020204030204" pitchFamily="49" charset="0"/>
              </a:rPr>
              <a:t>() {</a:t>
            </a:r>
            <a:endParaRPr lang="en-US" altLang="ja-JP" b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>
                <a:solidFill>
                  <a:srgbClr val="0460B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ja-JP" b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ja-JP" b="0">
                <a:solidFill>
                  <a:srgbClr val="0460B1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altLang="ja-JP" b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>
                <a:solidFill>
                  <a:srgbClr val="0460B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ja-JP" b="0">
                <a:solidFill>
                  <a:srgbClr val="B1108E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ja-JP" b="0">
                <a:solidFill>
                  <a:srgbClr val="0460B1"/>
                </a:solidFill>
                <a:effectLst/>
                <a:latin typeface="Consolas" panose="020B0609020204030204" pitchFamily="49" charset="0"/>
              </a:rPr>
              <a:t>(a, b);</a:t>
            </a:r>
            <a:endParaRPr lang="en-US" altLang="ja-JP" b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>
                <a:solidFill>
                  <a:srgbClr val="0460B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ja-JP" b="0">
                <a:solidFill>
                  <a:srgbClr val="B1108E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ja-JP" b="0">
                <a:solidFill>
                  <a:srgbClr val="0460B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>
                <a:solidFill>
                  <a:srgbClr val="D86D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>
                <a:solidFill>
                  <a:srgbClr val="2970C7"/>
                </a:solidFill>
                <a:effectLst/>
                <a:latin typeface="Consolas" panose="020B0609020204030204" pitchFamily="49" charset="0"/>
              </a:rPr>
              <a:t>%d\n</a:t>
            </a:r>
            <a:r>
              <a:rPr lang="en-US" altLang="ja-JP" b="0">
                <a:solidFill>
                  <a:srgbClr val="D86D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>
                <a:solidFill>
                  <a:srgbClr val="0460B1"/>
                </a:solidFill>
                <a:effectLst/>
                <a:latin typeface="Consolas" panose="020B0609020204030204" pitchFamily="49" charset="0"/>
              </a:rPr>
              <a:t>, c);</a:t>
            </a:r>
            <a:endParaRPr lang="en-US" altLang="ja-JP" b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>
                <a:solidFill>
                  <a:srgbClr val="0460B1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ja-JP" b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F699533-0774-4D18-9987-E58FCDA0AD3C}"/>
              </a:ext>
            </a:extLst>
          </p:cNvPr>
          <p:cNvSpPr/>
          <p:nvPr/>
        </p:nvSpPr>
        <p:spPr>
          <a:xfrm>
            <a:off x="5292080" y="1268760"/>
            <a:ext cx="1440160" cy="4320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1922DCE-DFC7-4C27-AEE2-14598D691656}"/>
              </a:ext>
            </a:extLst>
          </p:cNvPr>
          <p:cNvSpPr txBox="1"/>
          <p:nvPr/>
        </p:nvSpPr>
        <p:spPr>
          <a:xfrm>
            <a:off x="5508104" y="7554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メモリ</a:t>
            </a:r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40AF3D8-F1BA-4010-82AD-9CD9D4853ACB}"/>
              </a:ext>
            </a:extLst>
          </p:cNvPr>
          <p:cNvSpPr/>
          <p:nvPr/>
        </p:nvSpPr>
        <p:spPr>
          <a:xfrm>
            <a:off x="5292080" y="162880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</a:rPr>
              <a:t>add</a:t>
            </a:r>
            <a:endParaRPr kumimoji="1" lang="ja-JP" altLang="en-US">
              <a:solidFill>
                <a:sysClr val="windowText" lastClr="00000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D9A88FC-0179-4DE1-8124-2B661FED4F66}"/>
              </a:ext>
            </a:extLst>
          </p:cNvPr>
          <p:cNvSpPr txBox="1"/>
          <p:nvPr/>
        </p:nvSpPr>
        <p:spPr>
          <a:xfrm>
            <a:off x="4347591" y="162880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0xc149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0029C8A-04E8-4EB5-B1DF-5656917DBDC5}"/>
              </a:ext>
            </a:extLst>
          </p:cNvPr>
          <p:cNvSpPr txBox="1"/>
          <p:nvPr/>
        </p:nvSpPr>
        <p:spPr>
          <a:xfrm>
            <a:off x="4355976" y="234888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0xc161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7A4D11D-9A7C-48F0-862C-A549BE22A4C9}"/>
              </a:ext>
            </a:extLst>
          </p:cNvPr>
          <p:cNvSpPr/>
          <p:nvPr/>
        </p:nvSpPr>
        <p:spPr>
          <a:xfrm>
            <a:off x="5292080" y="234888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</a:rPr>
              <a:t>main</a:t>
            </a:r>
            <a:endParaRPr kumimoji="1" lang="ja-JP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5030492-8F0D-4817-BC35-EB1C036CE53C}"/>
              </a:ext>
            </a:extLst>
          </p:cNvPr>
          <p:cNvSpPr/>
          <p:nvPr/>
        </p:nvSpPr>
        <p:spPr>
          <a:xfrm>
            <a:off x="5292080" y="414908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</a:rPr>
              <a:t>a</a:t>
            </a:r>
            <a:endParaRPr kumimoji="1" lang="ja-JP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5799D81-73D6-41A2-806F-7C4BCD1D2628}"/>
              </a:ext>
            </a:extLst>
          </p:cNvPr>
          <p:cNvSpPr/>
          <p:nvPr/>
        </p:nvSpPr>
        <p:spPr>
          <a:xfrm>
            <a:off x="5292080" y="450912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</a:rPr>
              <a:t>b</a:t>
            </a:r>
            <a:endParaRPr kumimoji="1" lang="ja-JP" altLang="en-US">
              <a:solidFill>
                <a:sysClr val="windowText" lastClr="000000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548EEB5-20C5-44C4-AD1A-6079B3219534}"/>
              </a:ext>
            </a:extLst>
          </p:cNvPr>
          <p:cNvSpPr txBox="1"/>
          <p:nvPr/>
        </p:nvSpPr>
        <p:spPr>
          <a:xfrm>
            <a:off x="4355976" y="414908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0xf010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4095589-6BFE-4D17-BB9F-D8CA37F96CC3}"/>
              </a:ext>
            </a:extLst>
          </p:cNvPr>
          <p:cNvSpPr txBox="1"/>
          <p:nvPr/>
        </p:nvSpPr>
        <p:spPr>
          <a:xfrm>
            <a:off x="4355976" y="450912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0xf014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B6EA37A-8466-442F-B67E-57F0503239EC}"/>
              </a:ext>
            </a:extLst>
          </p:cNvPr>
          <p:cNvSpPr txBox="1"/>
          <p:nvPr/>
        </p:nvSpPr>
        <p:spPr>
          <a:xfrm>
            <a:off x="4139952" y="12594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アドレス</a:t>
            </a:r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FC22E38-CAEC-46AF-B015-9BD4D2072EC9}"/>
              </a:ext>
            </a:extLst>
          </p:cNvPr>
          <p:cNvSpPr txBox="1"/>
          <p:nvPr/>
        </p:nvSpPr>
        <p:spPr>
          <a:xfrm>
            <a:off x="755576" y="260648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関数も変数も同じメモリ上に存在する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271244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384</TotalTime>
  <Words>80</Words>
  <Application>Microsoft Office PowerPoint</Application>
  <PresentationFormat>画面に合わせる (4:3)</PresentationFormat>
  <Paragraphs>20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Consolas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62</cp:revision>
  <dcterms:created xsi:type="dcterms:W3CDTF">2019-01-02T05:23:01Z</dcterms:created>
  <dcterms:modified xsi:type="dcterms:W3CDTF">2021-07-31T12:51:10Z</dcterms:modified>
</cp:coreProperties>
</file>