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83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81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459" y="1082540"/>
            <a:ext cx="6007409" cy="5258070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4934239" y="4140200"/>
            <a:ext cx="107661" cy="114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4994564" y="4057650"/>
            <a:ext cx="107661" cy="114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98110" y="4682836"/>
            <a:ext cx="9957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SR2201</a:t>
            </a:r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47310" y="2479964"/>
            <a:ext cx="11977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mtClean="0"/>
              <a:t>CP-PACS</a:t>
            </a:r>
            <a:endParaRPr kumimoji="1" lang="ja-JP" altLang="en-US"/>
          </a:p>
        </p:txBody>
      </p:sp>
      <p:cxnSp>
        <p:nvCxnSpPr>
          <p:cNvPr id="10" name="直線矢印コネクタ 9"/>
          <p:cNvCxnSpPr>
            <a:stCxn id="8" idx="2"/>
            <a:endCxn id="6" idx="0"/>
          </p:cNvCxnSpPr>
          <p:nvPr/>
        </p:nvCxnSpPr>
        <p:spPr>
          <a:xfrm>
            <a:off x="5046192" y="2849296"/>
            <a:ext cx="2203" cy="1208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0"/>
            <a:endCxn id="5" idx="4"/>
          </p:cNvCxnSpPr>
          <p:nvPr/>
        </p:nvCxnSpPr>
        <p:spPr>
          <a:xfrm flipH="1" flipV="1">
            <a:off x="4988070" y="4254500"/>
            <a:ext cx="7933" cy="428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78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/>
          <p:cNvSpPr/>
          <p:nvPr/>
        </p:nvSpPr>
        <p:spPr>
          <a:xfrm>
            <a:off x="3071664" y="1844824"/>
            <a:ext cx="288032" cy="2880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279576" y="177281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279576" y="249289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279576" y="321297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79576" y="393305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D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99656" y="105273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1</a:t>
            </a:r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3215680" y="148478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3" idx="2"/>
            <a:endCxn id="4" idx="3"/>
          </p:cNvCxnSpPr>
          <p:nvPr/>
        </p:nvCxnSpPr>
        <p:spPr>
          <a:xfrm flipH="1">
            <a:off x="2711624" y="198884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/>
          <p:cNvSpPr/>
          <p:nvPr/>
        </p:nvSpPr>
        <p:spPr>
          <a:xfrm>
            <a:off x="3071664" y="2564904"/>
            <a:ext cx="288032" cy="2880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>
          <a:xfrm flipV="1">
            <a:off x="3215680" y="213285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4" idx="2"/>
          </p:cNvCxnSpPr>
          <p:nvPr/>
        </p:nvCxnSpPr>
        <p:spPr>
          <a:xfrm flipH="1">
            <a:off x="2711624" y="270892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/>
          <p:cNvSpPr/>
          <p:nvPr/>
        </p:nvSpPr>
        <p:spPr>
          <a:xfrm>
            <a:off x="3071664" y="3284984"/>
            <a:ext cx="288032" cy="2880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3215680" y="285293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8" idx="2"/>
          </p:cNvCxnSpPr>
          <p:nvPr/>
        </p:nvCxnSpPr>
        <p:spPr>
          <a:xfrm flipH="1">
            <a:off x="2711624" y="342900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/>
          <p:cNvSpPr/>
          <p:nvPr/>
        </p:nvSpPr>
        <p:spPr>
          <a:xfrm>
            <a:off x="3071664" y="4005064"/>
            <a:ext cx="288032" cy="2880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 flipV="1">
            <a:off x="3215680" y="357301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21" idx="2"/>
          </p:cNvCxnSpPr>
          <p:nvPr/>
        </p:nvCxnSpPr>
        <p:spPr>
          <a:xfrm flipH="1">
            <a:off x="2711624" y="414908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/>
          <p:cNvSpPr/>
          <p:nvPr/>
        </p:nvSpPr>
        <p:spPr>
          <a:xfrm>
            <a:off x="3791744" y="1844824"/>
            <a:ext cx="288032" cy="2880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3719736" y="105273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2</a:t>
            </a:r>
            <a:endParaRPr kumimoji="1" lang="ja-JP" altLang="en-US"/>
          </a:p>
        </p:txBody>
      </p:sp>
      <p:cxnSp>
        <p:nvCxnSpPr>
          <p:cNvPr id="26" name="直線コネクタ 25"/>
          <p:cNvCxnSpPr>
            <a:stCxn id="24" idx="0"/>
            <a:endCxn id="25" idx="2"/>
          </p:cNvCxnSpPr>
          <p:nvPr/>
        </p:nvCxnSpPr>
        <p:spPr>
          <a:xfrm flipV="1">
            <a:off x="3935760" y="148478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24" idx="2"/>
            <a:endCxn id="3" idx="6"/>
          </p:cNvCxnSpPr>
          <p:nvPr/>
        </p:nvCxnSpPr>
        <p:spPr>
          <a:xfrm flipH="1">
            <a:off x="3359696" y="198884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/>
          <p:cNvSpPr/>
          <p:nvPr/>
        </p:nvSpPr>
        <p:spPr>
          <a:xfrm>
            <a:off x="3791744" y="2564904"/>
            <a:ext cx="288032" cy="2880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/>
          <p:cNvCxnSpPr>
            <a:stCxn id="28" idx="0"/>
            <a:endCxn id="24" idx="4"/>
          </p:cNvCxnSpPr>
          <p:nvPr/>
        </p:nvCxnSpPr>
        <p:spPr>
          <a:xfrm flipV="1">
            <a:off x="3935760" y="213285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28" idx="2"/>
            <a:endCxn id="14" idx="6"/>
          </p:cNvCxnSpPr>
          <p:nvPr/>
        </p:nvCxnSpPr>
        <p:spPr>
          <a:xfrm flipH="1">
            <a:off x="3359696" y="270892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/>
          <p:cNvSpPr/>
          <p:nvPr/>
        </p:nvSpPr>
        <p:spPr>
          <a:xfrm>
            <a:off x="3791744" y="3284984"/>
            <a:ext cx="288032" cy="2880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>
            <a:stCxn id="31" idx="0"/>
          </p:cNvCxnSpPr>
          <p:nvPr/>
        </p:nvCxnSpPr>
        <p:spPr>
          <a:xfrm flipV="1">
            <a:off x="3935760" y="285293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31" idx="2"/>
            <a:endCxn id="18" idx="6"/>
          </p:cNvCxnSpPr>
          <p:nvPr/>
        </p:nvCxnSpPr>
        <p:spPr>
          <a:xfrm flipH="1">
            <a:off x="3359696" y="342900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/>
          <p:cNvSpPr/>
          <p:nvPr/>
        </p:nvSpPr>
        <p:spPr>
          <a:xfrm>
            <a:off x="3791744" y="4005064"/>
            <a:ext cx="288032" cy="2880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/>
          <p:cNvCxnSpPr>
            <a:stCxn id="34" idx="0"/>
          </p:cNvCxnSpPr>
          <p:nvPr/>
        </p:nvCxnSpPr>
        <p:spPr>
          <a:xfrm flipV="1">
            <a:off x="3935760" y="357301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34" idx="2"/>
            <a:endCxn id="21" idx="6"/>
          </p:cNvCxnSpPr>
          <p:nvPr/>
        </p:nvCxnSpPr>
        <p:spPr>
          <a:xfrm flipH="1">
            <a:off x="3359696" y="414908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/>
          <p:cNvSpPr/>
          <p:nvPr/>
        </p:nvSpPr>
        <p:spPr>
          <a:xfrm>
            <a:off x="4511824" y="1844824"/>
            <a:ext cx="288032" cy="2880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4439816" y="105273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3</a:t>
            </a:r>
            <a:endParaRPr kumimoji="1" lang="ja-JP" altLang="en-US"/>
          </a:p>
        </p:txBody>
      </p:sp>
      <p:cxnSp>
        <p:nvCxnSpPr>
          <p:cNvPr id="69" name="直線コネクタ 68"/>
          <p:cNvCxnSpPr>
            <a:stCxn id="67" idx="0"/>
            <a:endCxn id="68" idx="2"/>
          </p:cNvCxnSpPr>
          <p:nvPr/>
        </p:nvCxnSpPr>
        <p:spPr>
          <a:xfrm flipV="1">
            <a:off x="4655840" y="148478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>
            <a:stCxn id="67" idx="2"/>
          </p:cNvCxnSpPr>
          <p:nvPr/>
        </p:nvCxnSpPr>
        <p:spPr>
          <a:xfrm flipH="1">
            <a:off x="4079776" y="198884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/>
          <p:cNvSpPr/>
          <p:nvPr/>
        </p:nvSpPr>
        <p:spPr>
          <a:xfrm>
            <a:off x="4511824" y="2564904"/>
            <a:ext cx="288032" cy="2880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コネクタ 71"/>
          <p:cNvCxnSpPr>
            <a:stCxn id="71" idx="0"/>
            <a:endCxn id="67" idx="4"/>
          </p:cNvCxnSpPr>
          <p:nvPr/>
        </p:nvCxnSpPr>
        <p:spPr>
          <a:xfrm flipV="1">
            <a:off x="4655840" y="213285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71" idx="2"/>
          </p:cNvCxnSpPr>
          <p:nvPr/>
        </p:nvCxnSpPr>
        <p:spPr>
          <a:xfrm flipH="1">
            <a:off x="4079776" y="270892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楕円 73"/>
          <p:cNvSpPr/>
          <p:nvPr/>
        </p:nvSpPr>
        <p:spPr>
          <a:xfrm>
            <a:off x="4511824" y="3284984"/>
            <a:ext cx="288032" cy="2880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コネクタ 74"/>
          <p:cNvCxnSpPr>
            <a:stCxn id="74" idx="0"/>
          </p:cNvCxnSpPr>
          <p:nvPr/>
        </p:nvCxnSpPr>
        <p:spPr>
          <a:xfrm flipV="1">
            <a:off x="4655840" y="285293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74" idx="2"/>
          </p:cNvCxnSpPr>
          <p:nvPr/>
        </p:nvCxnSpPr>
        <p:spPr>
          <a:xfrm flipH="1">
            <a:off x="4079776" y="342900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/>
          <p:cNvSpPr/>
          <p:nvPr/>
        </p:nvSpPr>
        <p:spPr>
          <a:xfrm>
            <a:off x="4511824" y="4005064"/>
            <a:ext cx="288032" cy="2880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77" idx="0"/>
          </p:cNvCxnSpPr>
          <p:nvPr/>
        </p:nvCxnSpPr>
        <p:spPr>
          <a:xfrm flipV="1">
            <a:off x="4655840" y="357301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77" idx="2"/>
          </p:cNvCxnSpPr>
          <p:nvPr/>
        </p:nvCxnSpPr>
        <p:spPr>
          <a:xfrm flipH="1">
            <a:off x="4079776" y="414908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楕円 79"/>
          <p:cNvSpPr/>
          <p:nvPr/>
        </p:nvSpPr>
        <p:spPr>
          <a:xfrm>
            <a:off x="5231904" y="1844824"/>
            <a:ext cx="288032" cy="2880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5159896" y="105273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4</a:t>
            </a:r>
            <a:endParaRPr kumimoji="1" lang="ja-JP" altLang="en-US"/>
          </a:p>
        </p:txBody>
      </p:sp>
      <p:cxnSp>
        <p:nvCxnSpPr>
          <p:cNvPr id="82" name="直線コネクタ 81"/>
          <p:cNvCxnSpPr>
            <a:stCxn id="80" idx="0"/>
            <a:endCxn id="81" idx="2"/>
          </p:cNvCxnSpPr>
          <p:nvPr/>
        </p:nvCxnSpPr>
        <p:spPr>
          <a:xfrm flipV="1">
            <a:off x="5375920" y="148478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80" idx="2"/>
          </p:cNvCxnSpPr>
          <p:nvPr/>
        </p:nvCxnSpPr>
        <p:spPr>
          <a:xfrm flipH="1">
            <a:off x="4799856" y="198884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楕円 83"/>
          <p:cNvSpPr/>
          <p:nvPr/>
        </p:nvSpPr>
        <p:spPr>
          <a:xfrm>
            <a:off x="5231904" y="2564904"/>
            <a:ext cx="288032" cy="2880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5" name="直線コネクタ 84"/>
          <p:cNvCxnSpPr>
            <a:stCxn id="84" idx="0"/>
            <a:endCxn id="80" idx="4"/>
          </p:cNvCxnSpPr>
          <p:nvPr/>
        </p:nvCxnSpPr>
        <p:spPr>
          <a:xfrm flipV="1">
            <a:off x="5375920" y="213285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84" idx="2"/>
          </p:cNvCxnSpPr>
          <p:nvPr/>
        </p:nvCxnSpPr>
        <p:spPr>
          <a:xfrm flipH="1">
            <a:off x="4799856" y="270892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楕円 86"/>
          <p:cNvSpPr/>
          <p:nvPr/>
        </p:nvSpPr>
        <p:spPr>
          <a:xfrm>
            <a:off x="5231904" y="3284984"/>
            <a:ext cx="288032" cy="2880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コネクタ 87"/>
          <p:cNvCxnSpPr>
            <a:stCxn id="87" idx="0"/>
          </p:cNvCxnSpPr>
          <p:nvPr/>
        </p:nvCxnSpPr>
        <p:spPr>
          <a:xfrm flipV="1">
            <a:off x="5375920" y="285293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87" idx="2"/>
          </p:cNvCxnSpPr>
          <p:nvPr/>
        </p:nvCxnSpPr>
        <p:spPr>
          <a:xfrm flipH="1">
            <a:off x="4799856" y="342900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/>
          <p:cNvSpPr/>
          <p:nvPr/>
        </p:nvSpPr>
        <p:spPr>
          <a:xfrm>
            <a:off x="5231904" y="4005064"/>
            <a:ext cx="288032" cy="2880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コネクタ 90"/>
          <p:cNvCxnSpPr>
            <a:stCxn id="90" idx="0"/>
          </p:cNvCxnSpPr>
          <p:nvPr/>
        </p:nvCxnSpPr>
        <p:spPr>
          <a:xfrm flipV="1">
            <a:off x="5375920" y="357301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90" idx="2"/>
          </p:cNvCxnSpPr>
          <p:nvPr/>
        </p:nvCxnSpPr>
        <p:spPr>
          <a:xfrm flipH="1">
            <a:off x="4799856" y="414908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271464" y="28529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入力</a:t>
            </a:r>
            <a:endParaRPr kumimoji="1" lang="ja-JP" altLang="en-US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3935760" y="5486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</a:t>
            </a:r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6384032" y="548680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B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2</a:t>
            </a:r>
            <a:r>
              <a:rPr kumimoji="1" lang="ja-JP" altLang="en-US" smtClean="0"/>
              <a:t>が通信する場合</a:t>
            </a:r>
            <a:endParaRPr kumimoji="1" lang="ja-JP" altLang="en-US"/>
          </a:p>
        </p:txBody>
      </p:sp>
      <p:sp>
        <p:nvSpPr>
          <p:cNvPr id="100" name="楕円 99"/>
          <p:cNvSpPr/>
          <p:nvPr/>
        </p:nvSpPr>
        <p:spPr>
          <a:xfrm>
            <a:off x="6672064" y="1844824"/>
            <a:ext cx="288032" cy="2880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5879976" y="177281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5879976" y="249289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5879976" y="321297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5879976" y="393305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D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6600056" y="105273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1</a:t>
            </a:r>
            <a:endParaRPr kumimoji="1" lang="ja-JP" altLang="en-US"/>
          </a:p>
        </p:txBody>
      </p:sp>
      <p:cxnSp>
        <p:nvCxnSpPr>
          <p:cNvPr id="106" name="直線コネクタ 105"/>
          <p:cNvCxnSpPr/>
          <p:nvPr/>
        </p:nvCxnSpPr>
        <p:spPr>
          <a:xfrm flipV="1">
            <a:off x="6816080" y="148478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100" idx="2"/>
            <a:endCxn id="101" idx="3"/>
          </p:cNvCxnSpPr>
          <p:nvPr/>
        </p:nvCxnSpPr>
        <p:spPr>
          <a:xfrm flipH="1">
            <a:off x="6312024" y="1988840"/>
            <a:ext cx="3600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楕円 107"/>
          <p:cNvSpPr/>
          <p:nvPr/>
        </p:nvSpPr>
        <p:spPr>
          <a:xfrm>
            <a:off x="6672064" y="2564904"/>
            <a:ext cx="288032" cy="2880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9" name="直線コネクタ 108"/>
          <p:cNvCxnSpPr/>
          <p:nvPr/>
        </p:nvCxnSpPr>
        <p:spPr>
          <a:xfrm flipV="1">
            <a:off x="6816080" y="213285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108" idx="2"/>
          </p:cNvCxnSpPr>
          <p:nvPr/>
        </p:nvCxnSpPr>
        <p:spPr>
          <a:xfrm flipH="1">
            <a:off x="6312024" y="2708920"/>
            <a:ext cx="36004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楕円 110"/>
          <p:cNvSpPr/>
          <p:nvPr/>
        </p:nvSpPr>
        <p:spPr>
          <a:xfrm>
            <a:off x="6672064" y="3284984"/>
            <a:ext cx="288032" cy="2880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2" name="直線コネクタ 111"/>
          <p:cNvCxnSpPr/>
          <p:nvPr/>
        </p:nvCxnSpPr>
        <p:spPr>
          <a:xfrm flipV="1">
            <a:off x="6816080" y="285293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stCxn id="111" idx="2"/>
          </p:cNvCxnSpPr>
          <p:nvPr/>
        </p:nvCxnSpPr>
        <p:spPr>
          <a:xfrm flipH="1">
            <a:off x="6312024" y="342900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楕円 113"/>
          <p:cNvSpPr/>
          <p:nvPr/>
        </p:nvSpPr>
        <p:spPr>
          <a:xfrm>
            <a:off x="6672064" y="4005064"/>
            <a:ext cx="288032" cy="2880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5" name="直線コネクタ 114"/>
          <p:cNvCxnSpPr/>
          <p:nvPr/>
        </p:nvCxnSpPr>
        <p:spPr>
          <a:xfrm flipV="1">
            <a:off x="6816080" y="357301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114" idx="2"/>
          </p:cNvCxnSpPr>
          <p:nvPr/>
        </p:nvCxnSpPr>
        <p:spPr>
          <a:xfrm flipH="1">
            <a:off x="6312024" y="414908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楕円 116"/>
          <p:cNvSpPr/>
          <p:nvPr/>
        </p:nvSpPr>
        <p:spPr>
          <a:xfrm>
            <a:off x="7392144" y="1844824"/>
            <a:ext cx="288032" cy="2880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/>
          <p:cNvSpPr/>
          <p:nvPr/>
        </p:nvSpPr>
        <p:spPr>
          <a:xfrm>
            <a:off x="7320136" y="105273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2</a:t>
            </a:r>
            <a:endParaRPr kumimoji="1" lang="ja-JP" altLang="en-US"/>
          </a:p>
        </p:txBody>
      </p:sp>
      <p:cxnSp>
        <p:nvCxnSpPr>
          <p:cNvPr id="119" name="直線コネクタ 118"/>
          <p:cNvCxnSpPr>
            <a:stCxn id="117" idx="0"/>
            <a:endCxn id="118" idx="2"/>
          </p:cNvCxnSpPr>
          <p:nvPr/>
        </p:nvCxnSpPr>
        <p:spPr>
          <a:xfrm flipV="1">
            <a:off x="7536160" y="1484784"/>
            <a:ext cx="0" cy="36004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17" idx="2"/>
            <a:endCxn id="100" idx="6"/>
          </p:cNvCxnSpPr>
          <p:nvPr/>
        </p:nvCxnSpPr>
        <p:spPr>
          <a:xfrm flipH="1">
            <a:off x="6960096" y="1988840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楕円 120"/>
          <p:cNvSpPr/>
          <p:nvPr/>
        </p:nvSpPr>
        <p:spPr>
          <a:xfrm>
            <a:off x="7392144" y="256490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2" name="直線コネクタ 121"/>
          <p:cNvCxnSpPr>
            <a:stCxn id="121" idx="0"/>
            <a:endCxn id="117" idx="4"/>
          </p:cNvCxnSpPr>
          <p:nvPr/>
        </p:nvCxnSpPr>
        <p:spPr>
          <a:xfrm flipV="1">
            <a:off x="7536160" y="2132856"/>
            <a:ext cx="0" cy="43204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21" idx="2"/>
            <a:endCxn id="108" idx="6"/>
          </p:cNvCxnSpPr>
          <p:nvPr/>
        </p:nvCxnSpPr>
        <p:spPr>
          <a:xfrm flipH="1">
            <a:off x="6960096" y="2708920"/>
            <a:ext cx="4320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楕円 123"/>
          <p:cNvSpPr/>
          <p:nvPr/>
        </p:nvSpPr>
        <p:spPr>
          <a:xfrm>
            <a:off x="7392144" y="3284984"/>
            <a:ext cx="288032" cy="2880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直線コネクタ 124"/>
          <p:cNvCxnSpPr>
            <a:stCxn id="124" idx="0"/>
          </p:cNvCxnSpPr>
          <p:nvPr/>
        </p:nvCxnSpPr>
        <p:spPr>
          <a:xfrm flipV="1">
            <a:off x="7536160" y="285293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124" idx="2"/>
            <a:endCxn id="111" idx="6"/>
          </p:cNvCxnSpPr>
          <p:nvPr/>
        </p:nvCxnSpPr>
        <p:spPr>
          <a:xfrm flipH="1">
            <a:off x="6960096" y="342900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楕円 126"/>
          <p:cNvSpPr/>
          <p:nvPr/>
        </p:nvSpPr>
        <p:spPr>
          <a:xfrm>
            <a:off x="7392144" y="4005064"/>
            <a:ext cx="288032" cy="2880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8" name="直線コネクタ 127"/>
          <p:cNvCxnSpPr>
            <a:stCxn id="127" idx="0"/>
          </p:cNvCxnSpPr>
          <p:nvPr/>
        </p:nvCxnSpPr>
        <p:spPr>
          <a:xfrm flipV="1">
            <a:off x="7536160" y="357301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27" idx="2"/>
            <a:endCxn id="114" idx="6"/>
          </p:cNvCxnSpPr>
          <p:nvPr/>
        </p:nvCxnSpPr>
        <p:spPr>
          <a:xfrm flipH="1">
            <a:off x="6960096" y="414908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楕円 129"/>
          <p:cNvSpPr/>
          <p:nvPr/>
        </p:nvSpPr>
        <p:spPr>
          <a:xfrm>
            <a:off x="8112224" y="1844824"/>
            <a:ext cx="288032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/>
          <p:cNvSpPr/>
          <p:nvPr/>
        </p:nvSpPr>
        <p:spPr>
          <a:xfrm>
            <a:off x="8040216" y="105273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3</a:t>
            </a:r>
            <a:endParaRPr kumimoji="1" lang="ja-JP" altLang="en-US"/>
          </a:p>
        </p:txBody>
      </p:sp>
      <p:cxnSp>
        <p:nvCxnSpPr>
          <p:cNvPr id="132" name="直線コネクタ 131"/>
          <p:cNvCxnSpPr>
            <a:stCxn id="130" idx="0"/>
            <a:endCxn id="131" idx="2"/>
          </p:cNvCxnSpPr>
          <p:nvPr/>
        </p:nvCxnSpPr>
        <p:spPr>
          <a:xfrm flipV="1">
            <a:off x="8256240" y="1484784"/>
            <a:ext cx="0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>
            <a:stCxn id="130" idx="2"/>
          </p:cNvCxnSpPr>
          <p:nvPr/>
        </p:nvCxnSpPr>
        <p:spPr>
          <a:xfrm flipH="1">
            <a:off x="7680176" y="1988840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楕円 133"/>
          <p:cNvSpPr/>
          <p:nvPr/>
        </p:nvSpPr>
        <p:spPr>
          <a:xfrm>
            <a:off x="8112224" y="2564904"/>
            <a:ext cx="288032" cy="2880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5" name="直線コネクタ 134"/>
          <p:cNvCxnSpPr>
            <a:stCxn id="134" idx="0"/>
            <a:endCxn id="130" idx="4"/>
          </p:cNvCxnSpPr>
          <p:nvPr/>
        </p:nvCxnSpPr>
        <p:spPr>
          <a:xfrm flipV="1">
            <a:off x="8256240" y="213285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stCxn id="134" idx="2"/>
          </p:cNvCxnSpPr>
          <p:nvPr/>
        </p:nvCxnSpPr>
        <p:spPr>
          <a:xfrm flipH="1">
            <a:off x="7680176" y="270892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楕円 136"/>
          <p:cNvSpPr/>
          <p:nvPr/>
        </p:nvSpPr>
        <p:spPr>
          <a:xfrm>
            <a:off x="8112224" y="3284984"/>
            <a:ext cx="288032" cy="2880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8" name="直線コネクタ 137"/>
          <p:cNvCxnSpPr>
            <a:stCxn id="137" idx="0"/>
          </p:cNvCxnSpPr>
          <p:nvPr/>
        </p:nvCxnSpPr>
        <p:spPr>
          <a:xfrm flipV="1">
            <a:off x="8256240" y="285293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7" idx="2"/>
          </p:cNvCxnSpPr>
          <p:nvPr/>
        </p:nvCxnSpPr>
        <p:spPr>
          <a:xfrm flipH="1">
            <a:off x="7680176" y="342900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楕円 139"/>
          <p:cNvSpPr/>
          <p:nvPr/>
        </p:nvSpPr>
        <p:spPr>
          <a:xfrm>
            <a:off x="8112224" y="4005064"/>
            <a:ext cx="288032" cy="2880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1" name="直線コネクタ 140"/>
          <p:cNvCxnSpPr>
            <a:stCxn id="140" idx="0"/>
          </p:cNvCxnSpPr>
          <p:nvPr/>
        </p:nvCxnSpPr>
        <p:spPr>
          <a:xfrm flipV="1">
            <a:off x="8256240" y="357301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stCxn id="140" idx="2"/>
          </p:cNvCxnSpPr>
          <p:nvPr/>
        </p:nvCxnSpPr>
        <p:spPr>
          <a:xfrm flipH="1">
            <a:off x="7680176" y="414908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楕円 142"/>
          <p:cNvSpPr/>
          <p:nvPr/>
        </p:nvSpPr>
        <p:spPr>
          <a:xfrm>
            <a:off x="8832304" y="1844824"/>
            <a:ext cx="288032" cy="2880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/>
          <p:cNvSpPr/>
          <p:nvPr/>
        </p:nvSpPr>
        <p:spPr>
          <a:xfrm>
            <a:off x="8760296" y="105273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4</a:t>
            </a:r>
            <a:endParaRPr kumimoji="1" lang="ja-JP" altLang="en-US"/>
          </a:p>
        </p:txBody>
      </p:sp>
      <p:cxnSp>
        <p:nvCxnSpPr>
          <p:cNvPr id="145" name="直線コネクタ 144"/>
          <p:cNvCxnSpPr>
            <a:stCxn id="143" idx="0"/>
            <a:endCxn id="144" idx="2"/>
          </p:cNvCxnSpPr>
          <p:nvPr/>
        </p:nvCxnSpPr>
        <p:spPr>
          <a:xfrm flipV="1">
            <a:off x="8976320" y="148478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43" idx="2"/>
          </p:cNvCxnSpPr>
          <p:nvPr/>
        </p:nvCxnSpPr>
        <p:spPr>
          <a:xfrm flipH="1">
            <a:off x="8400256" y="198884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楕円 146"/>
          <p:cNvSpPr/>
          <p:nvPr/>
        </p:nvSpPr>
        <p:spPr>
          <a:xfrm>
            <a:off x="8832304" y="2564904"/>
            <a:ext cx="288032" cy="2880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直線コネクタ 147"/>
          <p:cNvCxnSpPr>
            <a:stCxn id="147" idx="0"/>
            <a:endCxn id="143" idx="4"/>
          </p:cNvCxnSpPr>
          <p:nvPr/>
        </p:nvCxnSpPr>
        <p:spPr>
          <a:xfrm flipV="1">
            <a:off x="8976320" y="213285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/>
          <p:cNvCxnSpPr>
            <a:stCxn id="147" idx="2"/>
          </p:cNvCxnSpPr>
          <p:nvPr/>
        </p:nvCxnSpPr>
        <p:spPr>
          <a:xfrm flipH="1">
            <a:off x="8400256" y="270892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楕円 149"/>
          <p:cNvSpPr/>
          <p:nvPr/>
        </p:nvSpPr>
        <p:spPr>
          <a:xfrm>
            <a:off x="8832304" y="3284984"/>
            <a:ext cx="288032" cy="2880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1" name="直線コネクタ 150"/>
          <p:cNvCxnSpPr>
            <a:stCxn id="150" idx="0"/>
          </p:cNvCxnSpPr>
          <p:nvPr/>
        </p:nvCxnSpPr>
        <p:spPr>
          <a:xfrm flipV="1">
            <a:off x="8976320" y="285293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/>
          <p:cNvCxnSpPr>
            <a:stCxn id="150" idx="2"/>
          </p:cNvCxnSpPr>
          <p:nvPr/>
        </p:nvCxnSpPr>
        <p:spPr>
          <a:xfrm flipH="1">
            <a:off x="8400256" y="342900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楕円 152"/>
          <p:cNvSpPr/>
          <p:nvPr/>
        </p:nvSpPr>
        <p:spPr>
          <a:xfrm>
            <a:off x="8832304" y="4005064"/>
            <a:ext cx="288032" cy="28803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4" name="直線コネクタ 153"/>
          <p:cNvCxnSpPr>
            <a:stCxn id="153" idx="0"/>
          </p:cNvCxnSpPr>
          <p:nvPr/>
        </p:nvCxnSpPr>
        <p:spPr>
          <a:xfrm flipV="1">
            <a:off x="8976320" y="357301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/>
          <p:cNvCxnSpPr>
            <a:stCxn id="153" idx="2"/>
          </p:cNvCxnSpPr>
          <p:nvPr/>
        </p:nvCxnSpPr>
        <p:spPr>
          <a:xfrm flipH="1">
            <a:off x="8400256" y="414908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82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/>
          <p:cNvSpPr/>
          <p:nvPr/>
        </p:nvSpPr>
        <p:spPr>
          <a:xfrm>
            <a:off x="1055440" y="1268760"/>
            <a:ext cx="720080" cy="72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/>
          <p:cNvSpPr/>
          <p:nvPr/>
        </p:nvSpPr>
        <p:spPr>
          <a:xfrm>
            <a:off x="2495600" y="1268760"/>
            <a:ext cx="720080" cy="72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055440" y="2708920"/>
            <a:ext cx="720080" cy="72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2495600" y="2708920"/>
            <a:ext cx="720080" cy="72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2" idx="6"/>
            <a:endCxn id="3" idx="2"/>
          </p:cNvCxnSpPr>
          <p:nvPr/>
        </p:nvCxnSpPr>
        <p:spPr>
          <a:xfrm>
            <a:off x="1775520" y="162880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3" idx="4"/>
            <a:endCxn id="5" idx="0"/>
          </p:cNvCxnSpPr>
          <p:nvPr/>
        </p:nvCxnSpPr>
        <p:spPr>
          <a:xfrm>
            <a:off x="2855640" y="1988840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5" idx="2"/>
            <a:endCxn id="4" idx="6"/>
          </p:cNvCxnSpPr>
          <p:nvPr/>
        </p:nvCxnSpPr>
        <p:spPr>
          <a:xfrm flipH="1">
            <a:off x="1775520" y="30689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4" idx="0"/>
            <a:endCxn id="2" idx="4"/>
          </p:cNvCxnSpPr>
          <p:nvPr/>
        </p:nvCxnSpPr>
        <p:spPr>
          <a:xfrm flipV="1">
            <a:off x="1415480" y="1988840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2" idx="5"/>
            <a:endCxn id="5" idx="1"/>
          </p:cNvCxnSpPr>
          <p:nvPr/>
        </p:nvCxnSpPr>
        <p:spPr>
          <a:xfrm>
            <a:off x="1670067" y="1883387"/>
            <a:ext cx="930986" cy="930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3" idx="3"/>
            <a:endCxn id="4" idx="7"/>
          </p:cNvCxnSpPr>
          <p:nvPr/>
        </p:nvCxnSpPr>
        <p:spPr>
          <a:xfrm flipH="1">
            <a:off x="1670067" y="1883387"/>
            <a:ext cx="930986" cy="930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/>
          <p:cNvSpPr/>
          <p:nvPr/>
        </p:nvSpPr>
        <p:spPr>
          <a:xfrm>
            <a:off x="3935760" y="126876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5375920" y="126876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3935760" y="270892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5375920" y="270892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stCxn id="18" idx="6"/>
            <a:endCxn id="19" idx="2"/>
          </p:cNvCxnSpPr>
          <p:nvPr/>
        </p:nvCxnSpPr>
        <p:spPr>
          <a:xfrm>
            <a:off x="4655840" y="1628800"/>
            <a:ext cx="7200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9" idx="4"/>
            <a:endCxn id="21" idx="0"/>
          </p:cNvCxnSpPr>
          <p:nvPr/>
        </p:nvCxnSpPr>
        <p:spPr>
          <a:xfrm>
            <a:off x="5735960" y="1988840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1" idx="2"/>
            <a:endCxn id="20" idx="6"/>
          </p:cNvCxnSpPr>
          <p:nvPr/>
        </p:nvCxnSpPr>
        <p:spPr>
          <a:xfrm flipH="1">
            <a:off x="4655840" y="3068960"/>
            <a:ext cx="7200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20" idx="0"/>
            <a:endCxn id="18" idx="4"/>
          </p:cNvCxnSpPr>
          <p:nvPr/>
        </p:nvCxnSpPr>
        <p:spPr>
          <a:xfrm flipV="1">
            <a:off x="4295800" y="1988840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8" idx="5"/>
            <a:endCxn id="21" idx="1"/>
          </p:cNvCxnSpPr>
          <p:nvPr/>
        </p:nvCxnSpPr>
        <p:spPr>
          <a:xfrm>
            <a:off x="4550387" y="1883387"/>
            <a:ext cx="930986" cy="930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9" idx="3"/>
            <a:endCxn id="20" idx="7"/>
          </p:cNvCxnSpPr>
          <p:nvPr/>
        </p:nvCxnSpPr>
        <p:spPr>
          <a:xfrm flipH="1">
            <a:off x="4550387" y="1883387"/>
            <a:ext cx="930986" cy="930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/>
          <p:cNvSpPr/>
          <p:nvPr/>
        </p:nvSpPr>
        <p:spPr>
          <a:xfrm>
            <a:off x="6816080" y="126876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8256240" y="126876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6816080" y="270892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/>
        </p:nvSpPr>
        <p:spPr>
          <a:xfrm>
            <a:off x="8256240" y="270892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/>
          <p:cNvCxnSpPr>
            <a:stCxn id="37" idx="6"/>
            <a:endCxn id="38" idx="2"/>
          </p:cNvCxnSpPr>
          <p:nvPr/>
        </p:nvCxnSpPr>
        <p:spPr>
          <a:xfrm>
            <a:off x="7536160" y="162880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8" idx="4"/>
            <a:endCxn id="40" idx="0"/>
          </p:cNvCxnSpPr>
          <p:nvPr/>
        </p:nvCxnSpPr>
        <p:spPr>
          <a:xfrm>
            <a:off x="8616280" y="1988840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40" idx="2"/>
            <a:endCxn id="39" idx="6"/>
          </p:cNvCxnSpPr>
          <p:nvPr/>
        </p:nvCxnSpPr>
        <p:spPr>
          <a:xfrm flipH="1">
            <a:off x="7536160" y="30689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9" idx="0"/>
            <a:endCxn id="37" idx="4"/>
          </p:cNvCxnSpPr>
          <p:nvPr/>
        </p:nvCxnSpPr>
        <p:spPr>
          <a:xfrm flipV="1">
            <a:off x="7176120" y="1988840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7" idx="5"/>
            <a:endCxn id="40" idx="1"/>
          </p:cNvCxnSpPr>
          <p:nvPr/>
        </p:nvCxnSpPr>
        <p:spPr>
          <a:xfrm>
            <a:off x="7430707" y="1883387"/>
            <a:ext cx="930986" cy="9309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38" idx="3"/>
            <a:endCxn id="39" idx="7"/>
          </p:cNvCxnSpPr>
          <p:nvPr/>
        </p:nvCxnSpPr>
        <p:spPr>
          <a:xfrm flipH="1">
            <a:off x="7430707" y="1883387"/>
            <a:ext cx="930986" cy="93098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/>
          <p:cNvSpPr/>
          <p:nvPr/>
        </p:nvSpPr>
        <p:spPr>
          <a:xfrm>
            <a:off x="1055440" y="1268760"/>
            <a:ext cx="720080" cy="72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/>
          <p:cNvSpPr/>
          <p:nvPr/>
        </p:nvSpPr>
        <p:spPr>
          <a:xfrm>
            <a:off x="2495600" y="1268760"/>
            <a:ext cx="720080" cy="72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2" idx="6"/>
            <a:endCxn id="3" idx="2"/>
          </p:cNvCxnSpPr>
          <p:nvPr/>
        </p:nvCxnSpPr>
        <p:spPr>
          <a:xfrm>
            <a:off x="1775520" y="162880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495600" y="69269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1</a:t>
            </a:r>
            <a:r>
              <a:rPr lang="ja-JP" altLang="en-US" smtClean="0"/>
              <a:t>次元メッシュ</a:t>
            </a:r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3935760" y="1268760"/>
            <a:ext cx="720080" cy="72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endCxn id="21" idx="2"/>
          </p:cNvCxnSpPr>
          <p:nvPr/>
        </p:nvCxnSpPr>
        <p:spPr>
          <a:xfrm>
            <a:off x="3215680" y="162880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/>
          <p:cNvSpPr/>
          <p:nvPr/>
        </p:nvSpPr>
        <p:spPr>
          <a:xfrm>
            <a:off x="5375920" y="1268760"/>
            <a:ext cx="720080" cy="72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>
            <a:endCxn id="23" idx="2"/>
          </p:cNvCxnSpPr>
          <p:nvPr/>
        </p:nvCxnSpPr>
        <p:spPr>
          <a:xfrm>
            <a:off x="4655840" y="162880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/>
          <p:cNvSpPr/>
          <p:nvPr/>
        </p:nvSpPr>
        <p:spPr>
          <a:xfrm>
            <a:off x="6816080" y="1268760"/>
            <a:ext cx="720080" cy="72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>
            <a:off x="8256240" y="1268760"/>
            <a:ext cx="720080" cy="72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>
            <a:stCxn id="25" idx="6"/>
            <a:endCxn id="26" idx="2"/>
          </p:cNvCxnSpPr>
          <p:nvPr/>
        </p:nvCxnSpPr>
        <p:spPr>
          <a:xfrm>
            <a:off x="7536160" y="162880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8256240" y="76470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</a:t>
            </a:r>
            <a:r>
              <a:rPr lang="ja-JP" altLang="en-US" smtClean="0"/>
              <a:t>次元</a:t>
            </a:r>
            <a:r>
              <a:rPr lang="ja-JP" altLang="en-US"/>
              <a:t>トーラス</a:t>
            </a:r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9696400" y="1268760"/>
            <a:ext cx="720080" cy="72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>
            <a:endCxn id="29" idx="2"/>
          </p:cNvCxnSpPr>
          <p:nvPr/>
        </p:nvCxnSpPr>
        <p:spPr>
          <a:xfrm>
            <a:off x="8976320" y="162880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/>
          <p:cNvSpPr/>
          <p:nvPr/>
        </p:nvSpPr>
        <p:spPr>
          <a:xfrm>
            <a:off x="11136560" y="1268760"/>
            <a:ext cx="720080" cy="72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>
            <a:endCxn id="31" idx="2"/>
          </p:cNvCxnSpPr>
          <p:nvPr/>
        </p:nvCxnSpPr>
        <p:spPr>
          <a:xfrm>
            <a:off x="10416480" y="162880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25" idx="4"/>
            <a:endCxn id="31" idx="4"/>
          </p:cNvCxnSpPr>
          <p:nvPr/>
        </p:nvCxnSpPr>
        <p:spPr>
          <a:xfrm rot="16200000" flipH="1">
            <a:off x="9336360" y="-171400"/>
            <a:ext cx="12700" cy="432048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91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/>
          <p:cNvSpPr/>
          <p:nvPr/>
        </p:nvSpPr>
        <p:spPr>
          <a:xfrm>
            <a:off x="1055440" y="126876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A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2495600" y="126876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B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4" name="楕円 13"/>
          <p:cNvSpPr/>
          <p:nvPr/>
        </p:nvSpPr>
        <p:spPr>
          <a:xfrm>
            <a:off x="1055440" y="270892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D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5" name="楕円 14"/>
          <p:cNvSpPr/>
          <p:nvPr/>
        </p:nvSpPr>
        <p:spPr>
          <a:xfrm>
            <a:off x="2495600" y="270892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C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16" name="直線コネクタ 15"/>
          <p:cNvCxnSpPr>
            <a:stCxn id="12" idx="6"/>
            <a:endCxn id="13" idx="2"/>
          </p:cNvCxnSpPr>
          <p:nvPr/>
        </p:nvCxnSpPr>
        <p:spPr>
          <a:xfrm>
            <a:off x="1775520" y="1628800"/>
            <a:ext cx="7200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3" idx="4"/>
            <a:endCxn id="15" idx="0"/>
          </p:cNvCxnSpPr>
          <p:nvPr/>
        </p:nvCxnSpPr>
        <p:spPr>
          <a:xfrm>
            <a:off x="2855640" y="1988840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15" idx="2"/>
            <a:endCxn id="14" idx="6"/>
          </p:cNvCxnSpPr>
          <p:nvPr/>
        </p:nvCxnSpPr>
        <p:spPr>
          <a:xfrm flipH="1">
            <a:off x="1775520" y="3068960"/>
            <a:ext cx="7200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4" idx="0"/>
            <a:endCxn id="12" idx="4"/>
          </p:cNvCxnSpPr>
          <p:nvPr/>
        </p:nvCxnSpPr>
        <p:spPr>
          <a:xfrm flipV="1">
            <a:off x="1415480" y="1988840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6816080" y="126876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A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3" name="楕円 22"/>
          <p:cNvSpPr/>
          <p:nvPr/>
        </p:nvSpPr>
        <p:spPr>
          <a:xfrm>
            <a:off x="8256240" y="126876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B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4" name="楕円 23"/>
          <p:cNvSpPr/>
          <p:nvPr/>
        </p:nvSpPr>
        <p:spPr>
          <a:xfrm>
            <a:off x="6816080" y="270892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D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8256240" y="270892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C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7" name="直線コネクタ 26"/>
          <p:cNvCxnSpPr>
            <a:stCxn id="23" idx="4"/>
            <a:endCxn id="25" idx="0"/>
          </p:cNvCxnSpPr>
          <p:nvPr/>
        </p:nvCxnSpPr>
        <p:spPr>
          <a:xfrm>
            <a:off x="8616280" y="1988840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5" idx="2"/>
            <a:endCxn id="24" idx="6"/>
          </p:cNvCxnSpPr>
          <p:nvPr/>
        </p:nvCxnSpPr>
        <p:spPr>
          <a:xfrm flipH="1">
            <a:off x="7536160" y="30689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4" idx="0"/>
            <a:endCxn id="22" idx="4"/>
          </p:cNvCxnSpPr>
          <p:nvPr/>
        </p:nvCxnSpPr>
        <p:spPr>
          <a:xfrm flipV="1">
            <a:off x="7176120" y="1988840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/>
          <p:cNvSpPr/>
          <p:nvPr/>
        </p:nvSpPr>
        <p:spPr>
          <a:xfrm>
            <a:off x="3935760" y="126876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A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57" name="楕円 56"/>
          <p:cNvSpPr/>
          <p:nvPr/>
        </p:nvSpPr>
        <p:spPr>
          <a:xfrm>
            <a:off x="5375920" y="126876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B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58" name="楕円 57"/>
          <p:cNvSpPr/>
          <p:nvPr/>
        </p:nvSpPr>
        <p:spPr>
          <a:xfrm>
            <a:off x="3935760" y="270892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D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59" name="楕円 58"/>
          <p:cNvSpPr/>
          <p:nvPr/>
        </p:nvSpPr>
        <p:spPr>
          <a:xfrm>
            <a:off x="5375920" y="270892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C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65" name="直線コネクタ 64"/>
          <p:cNvCxnSpPr>
            <a:stCxn id="57" idx="2"/>
            <a:endCxn id="56" idx="6"/>
          </p:cNvCxnSpPr>
          <p:nvPr/>
        </p:nvCxnSpPr>
        <p:spPr>
          <a:xfrm flipH="1">
            <a:off x="4655840" y="162880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58" idx="6"/>
            <a:endCxn id="59" idx="2"/>
          </p:cNvCxnSpPr>
          <p:nvPr/>
        </p:nvCxnSpPr>
        <p:spPr>
          <a:xfrm>
            <a:off x="4655840" y="30689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endCxn id="58" idx="0"/>
          </p:cNvCxnSpPr>
          <p:nvPr/>
        </p:nvCxnSpPr>
        <p:spPr>
          <a:xfrm>
            <a:off x="4295800" y="1988840"/>
            <a:ext cx="0" cy="720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>
            <a:stCxn id="59" idx="0"/>
          </p:cNvCxnSpPr>
          <p:nvPr/>
        </p:nvCxnSpPr>
        <p:spPr>
          <a:xfrm flipV="1">
            <a:off x="5735960" y="1988840"/>
            <a:ext cx="0" cy="7200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1415480" y="76470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(A, B) (C, D)</a:t>
            </a:r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295800" y="764704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(A, D) (B, C)</a:t>
            </a:r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7176120" y="76470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(A, C) (B, D)</a:t>
            </a:r>
            <a:endParaRPr kumimoji="1" lang="ja-JP" altLang="en-US"/>
          </a:p>
        </p:txBody>
      </p:sp>
      <p:cxnSp>
        <p:nvCxnSpPr>
          <p:cNvPr id="78" name="直線コネクタ 77"/>
          <p:cNvCxnSpPr/>
          <p:nvPr/>
        </p:nvCxnSpPr>
        <p:spPr>
          <a:xfrm>
            <a:off x="7536160" y="1628800"/>
            <a:ext cx="7200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8544272" y="1988840"/>
            <a:ext cx="0" cy="720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 flipH="1">
            <a:off x="7536160" y="3068960"/>
            <a:ext cx="7200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V="1">
            <a:off x="8616280" y="1988840"/>
            <a:ext cx="0" cy="7200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爆発 1 88"/>
          <p:cNvSpPr/>
          <p:nvPr/>
        </p:nvSpPr>
        <p:spPr>
          <a:xfrm>
            <a:off x="8472264" y="2204864"/>
            <a:ext cx="288032" cy="338336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8760296" y="21955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輻輳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25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/>
          <p:cNvSpPr/>
          <p:nvPr/>
        </p:nvSpPr>
        <p:spPr>
          <a:xfrm flipV="1">
            <a:off x="3791744" y="1124744"/>
            <a:ext cx="288032" cy="36724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 flipV="1">
            <a:off x="4871864" y="1124744"/>
            <a:ext cx="288032" cy="36724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 flipV="1">
            <a:off x="6672064" y="1124744"/>
            <a:ext cx="288032" cy="36724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 flipV="1">
            <a:off x="2711624" y="1124744"/>
            <a:ext cx="288032" cy="36724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135560" y="4077072"/>
            <a:ext cx="5472608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2135560" y="2420888"/>
            <a:ext cx="5472608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2135560" y="1484784"/>
            <a:ext cx="5472608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/>
          <p:cNvSpPr/>
          <p:nvPr/>
        </p:nvSpPr>
        <p:spPr>
          <a:xfrm>
            <a:off x="2495600" y="12687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/>
          <p:cNvSpPr/>
          <p:nvPr/>
        </p:nvSpPr>
        <p:spPr>
          <a:xfrm>
            <a:off x="3575720" y="12687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4655840" y="12687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6456040" y="12687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2495600" y="22048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575720" y="22048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4655840" y="22048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6456040" y="22048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2279576" y="4869160"/>
            <a:ext cx="6264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8616280" y="465313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y</a:t>
            </a:r>
            <a:r>
              <a:rPr kumimoji="1" lang="ja-JP" altLang="en-US" smtClean="0"/>
              <a:t>軸</a:t>
            </a:r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2423592" y="692696"/>
            <a:ext cx="0" cy="424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279576" y="33265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x</a:t>
            </a:r>
            <a:r>
              <a:rPr kumimoji="1" lang="ja-JP" altLang="en-US" smtClean="0"/>
              <a:t>軸</a:t>
            </a:r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47928" y="14754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447928" y="24115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 rot="5400000">
            <a:off x="6346140" y="32508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 rot="5400000">
            <a:off x="4545941" y="3237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 rot="5400000">
            <a:off x="3465821" y="32508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 rot="5400000">
            <a:off x="2385701" y="32508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2495600" y="386104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3575720" y="386104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4655840" y="386104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>
            <a:off x="6456040" y="386104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44792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46" name="楕円 45"/>
          <p:cNvSpPr/>
          <p:nvPr/>
        </p:nvSpPr>
        <p:spPr>
          <a:xfrm>
            <a:off x="7464152" y="1340768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/>
          <p:cNvSpPr/>
          <p:nvPr/>
        </p:nvSpPr>
        <p:spPr>
          <a:xfrm>
            <a:off x="7464152" y="2276872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/>
        </p:nvSpPr>
        <p:spPr>
          <a:xfrm>
            <a:off x="7464152" y="3933056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927648" y="188640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PU</a:t>
            </a:r>
          </a:p>
          <a:p>
            <a:r>
              <a:rPr lang="en-US" altLang="ja-JP" smtClean="0"/>
              <a:t>(Processing Unit)</a:t>
            </a:r>
            <a:endParaRPr kumimoji="1" lang="ja-JP" altLang="en-US"/>
          </a:p>
        </p:txBody>
      </p:sp>
      <p:cxnSp>
        <p:nvCxnSpPr>
          <p:cNvPr id="51" name="直線矢印コネクタ 50"/>
          <p:cNvCxnSpPr>
            <a:stCxn id="49" idx="2"/>
            <a:endCxn id="3" idx="0"/>
          </p:cNvCxnSpPr>
          <p:nvPr/>
        </p:nvCxnSpPr>
        <p:spPr>
          <a:xfrm flipH="1">
            <a:off x="3935760" y="834971"/>
            <a:ext cx="14765" cy="433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7176120" y="260648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IOU</a:t>
            </a:r>
          </a:p>
          <a:p>
            <a:r>
              <a:rPr lang="en-US" altLang="ja-JP" smtClean="0"/>
              <a:t>(IO Unit)</a:t>
            </a:r>
            <a:endParaRPr kumimoji="1" lang="ja-JP" altLang="en-US"/>
          </a:p>
        </p:txBody>
      </p:sp>
      <p:cxnSp>
        <p:nvCxnSpPr>
          <p:cNvPr id="57" name="直線矢印コネクタ 56"/>
          <p:cNvCxnSpPr>
            <a:stCxn id="55" idx="2"/>
            <a:endCxn id="46" idx="0"/>
          </p:cNvCxnSpPr>
          <p:nvPr/>
        </p:nvCxnSpPr>
        <p:spPr>
          <a:xfrm flipH="1">
            <a:off x="7716180" y="906979"/>
            <a:ext cx="16343" cy="433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フローチャート: 磁気ディスク 57"/>
          <p:cNvSpPr/>
          <p:nvPr/>
        </p:nvSpPr>
        <p:spPr>
          <a:xfrm>
            <a:off x="8184232" y="1772816"/>
            <a:ext cx="432048" cy="468632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フローチャート: 磁気ディスク 58"/>
          <p:cNvSpPr/>
          <p:nvPr/>
        </p:nvSpPr>
        <p:spPr>
          <a:xfrm>
            <a:off x="8184232" y="2636912"/>
            <a:ext cx="432048" cy="468632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フローチャート: 磁気ディスク 59"/>
          <p:cNvSpPr/>
          <p:nvPr/>
        </p:nvSpPr>
        <p:spPr>
          <a:xfrm>
            <a:off x="8112224" y="4293096"/>
            <a:ext cx="432048" cy="468632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/>
          <p:cNvCxnSpPr>
            <a:stCxn id="46" idx="5"/>
            <a:endCxn id="58" idx="2"/>
          </p:cNvCxnSpPr>
          <p:nvPr/>
        </p:nvCxnSpPr>
        <p:spPr>
          <a:xfrm>
            <a:off x="7894391" y="1771007"/>
            <a:ext cx="289841" cy="236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47" idx="5"/>
            <a:endCxn id="59" idx="2"/>
          </p:cNvCxnSpPr>
          <p:nvPr/>
        </p:nvCxnSpPr>
        <p:spPr>
          <a:xfrm>
            <a:off x="7894391" y="2707111"/>
            <a:ext cx="289841" cy="164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48" idx="5"/>
            <a:endCxn id="60" idx="2"/>
          </p:cNvCxnSpPr>
          <p:nvPr/>
        </p:nvCxnSpPr>
        <p:spPr>
          <a:xfrm>
            <a:off x="7894391" y="4363295"/>
            <a:ext cx="217833" cy="164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8680411" y="184482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Disk</a:t>
            </a:r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367808" y="5229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クロスバー</a:t>
            </a:r>
            <a:endParaRPr kumimoji="1" lang="ja-JP" altLang="en-US"/>
          </a:p>
        </p:txBody>
      </p:sp>
      <p:cxnSp>
        <p:nvCxnSpPr>
          <p:cNvPr id="74" name="直線矢印コネクタ 73"/>
          <p:cNvCxnSpPr>
            <a:stCxn id="72" idx="0"/>
            <a:endCxn id="70" idx="0"/>
          </p:cNvCxnSpPr>
          <p:nvPr/>
        </p:nvCxnSpPr>
        <p:spPr>
          <a:xfrm flipH="1" flipV="1">
            <a:off x="5015880" y="4797152"/>
            <a:ext cx="21342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23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117</Words>
  <Application>Microsoft Office PowerPoint</Application>
  <PresentationFormat>ワイド画面</PresentationFormat>
  <Paragraphs>54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11</cp:revision>
  <dcterms:created xsi:type="dcterms:W3CDTF">2020-12-11T15:16:38Z</dcterms:created>
  <dcterms:modified xsi:type="dcterms:W3CDTF">2020-12-15T22:31:55Z</dcterms:modified>
</cp:coreProperties>
</file>