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9" r:id="rId4"/>
    <p:sldId id="258" r:id="rId5"/>
    <p:sldId id="262" r:id="rId6"/>
    <p:sldId id="269" r:id="rId7"/>
    <p:sldId id="264" r:id="rId8"/>
    <p:sldId id="267" r:id="rId9"/>
    <p:sldId id="265" r:id="rId10"/>
    <p:sldId id="266" r:id="rId11"/>
    <p:sldId id="271" r:id="rId12"/>
    <p:sldId id="272" r:id="rId13"/>
    <p:sldId id="270" r:id="rId14"/>
    <p:sldId id="273" r:id="rId15"/>
    <p:sldId id="274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>
        <p:scale>
          <a:sx n="69" d="100"/>
          <a:sy n="69" d="100"/>
        </p:scale>
        <p:origin x="11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34.png"/><Relationship Id="rId21" Type="http://schemas.openxmlformats.org/officeDocument/2006/relationships/image" Target="../media/image46.png"/><Relationship Id="rId7" Type="http://schemas.openxmlformats.org/officeDocument/2006/relationships/image" Target="../media/image28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33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36.png"/><Relationship Id="rId15" Type="http://schemas.openxmlformats.org/officeDocument/2006/relationships/image" Target="../media/image40.png"/><Relationship Id="rId10" Type="http://schemas.openxmlformats.org/officeDocument/2006/relationships/image" Target="../media/image31.png"/><Relationship Id="rId19" Type="http://schemas.openxmlformats.org/officeDocument/2006/relationships/image" Target="../media/image44.png"/><Relationship Id="rId4" Type="http://schemas.openxmlformats.org/officeDocument/2006/relationships/image" Target="../media/image35.png"/><Relationship Id="rId9" Type="http://schemas.openxmlformats.org/officeDocument/2006/relationships/image" Target="../media/image30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A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411760" y="1268760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B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115616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547664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555776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2987824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955008" y="22675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87056" y="2276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32112" y="2276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864160" y="22861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529208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A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444208" y="1268760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B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565212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21" idx="1"/>
            <a:endCxn id="20" idx="3"/>
          </p:cNvCxnSpPr>
          <p:nvPr/>
        </p:nvCxnSpPr>
        <p:spPr>
          <a:xfrm flipH="1">
            <a:off x="6012160" y="162880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6804248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3851920" y="1268760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3995936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4427984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844564" y="227687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313556" y="22861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473040" y="22675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697176" y="227687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16016" y="134250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=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4023645" y="2694034"/>
                <a:ext cx="2870209" cy="14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645" y="2694034"/>
                <a:ext cx="2870209" cy="14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85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AC59CD0-1C22-0F4C-9B0B-CD148712C6C7}"/>
              </a:ext>
            </a:extLst>
          </p:cNvPr>
          <p:cNvSpPr/>
          <p:nvPr/>
        </p:nvSpPr>
        <p:spPr>
          <a:xfrm>
            <a:off x="1115616" y="1772816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AB3DFB5-5864-8547-800F-8E011C717B01}"/>
              </a:ext>
            </a:extLst>
          </p:cNvPr>
          <p:cNvCxnSpPr>
            <a:cxnSpLocks/>
          </p:cNvCxnSpPr>
          <p:nvPr/>
        </p:nvCxnSpPr>
        <p:spPr>
          <a:xfrm flipH="1">
            <a:off x="755576" y="213285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ABB553-57A1-9041-8124-293FB3EE3244}"/>
              </a:ext>
            </a:extLst>
          </p:cNvPr>
          <p:cNvCxnSpPr>
            <a:cxnSpLocks/>
          </p:cNvCxnSpPr>
          <p:nvPr/>
        </p:nvCxnSpPr>
        <p:spPr>
          <a:xfrm>
            <a:off x="1835696" y="213285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00B5A7-3E1F-414B-B140-CA3B0C51B1C5}"/>
              </a:ext>
            </a:extLst>
          </p:cNvPr>
          <p:cNvSpPr txBox="1"/>
          <p:nvPr/>
        </p:nvSpPr>
        <p:spPr>
          <a:xfrm>
            <a:off x="746604" y="1835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734281-D24D-884A-8BDC-55D8177E5F6D}"/>
              </a:ext>
            </a:extLst>
          </p:cNvPr>
          <p:cNvSpPr txBox="1"/>
          <p:nvPr/>
        </p:nvSpPr>
        <p:spPr>
          <a:xfrm>
            <a:off x="1835696" y="18448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1D15CA7-2071-F247-977D-3DDF5828D35B}"/>
              </a:ext>
            </a:extLst>
          </p:cNvPr>
          <p:cNvCxnSpPr>
            <a:cxnSpLocks/>
          </p:cNvCxnSpPr>
          <p:nvPr/>
        </p:nvCxnSpPr>
        <p:spPr>
          <a:xfrm flipV="1">
            <a:off x="1475656" y="1484784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E662097-1D0F-9A4B-9784-49BC97C8CB98}"/>
              </a:ext>
            </a:extLst>
          </p:cNvPr>
          <p:cNvCxnSpPr/>
          <p:nvPr/>
        </p:nvCxnSpPr>
        <p:spPr>
          <a:xfrm flipV="1">
            <a:off x="1475656" y="2492896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EFFE9-FC65-9E4B-A8CF-C4C0155740F6}"/>
              </a:ext>
            </a:extLst>
          </p:cNvPr>
          <p:cNvSpPr txBox="1"/>
          <p:nvPr/>
        </p:nvSpPr>
        <p:spPr>
          <a:xfrm>
            <a:off x="1457194" y="1412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455A39-E5CA-B440-A86A-1834B15E32BA}"/>
              </a:ext>
            </a:extLst>
          </p:cNvPr>
          <p:cNvSpPr txBox="1"/>
          <p:nvPr/>
        </p:nvSpPr>
        <p:spPr>
          <a:xfrm>
            <a:off x="1457194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082B624-1A28-D540-AA43-F5EAA28ABD08}"/>
              </a:ext>
            </a:extLst>
          </p:cNvPr>
          <p:cNvSpPr/>
          <p:nvPr/>
        </p:nvSpPr>
        <p:spPr>
          <a:xfrm>
            <a:off x="4499992" y="1772816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3873B1B-13CD-E846-A795-FB423731CDE3}"/>
              </a:ext>
            </a:extLst>
          </p:cNvPr>
          <p:cNvCxnSpPr>
            <a:cxnSpLocks/>
          </p:cNvCxnSpPr>
          <p:nvPr/>
        </p:nvCxnSpPr>
        <p:spPr>
          <a:xfrm flipH="1">
            <a:off x="4139952" y="213285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5441D05-DD12-FB46-9270-D499B6B286A8}"/>
              </a:ext>
            </a:extLst>
          </p:cNvPr>
          <p:cNvCxnSpPr>
            <a:cxnSpLocks/>
          </p:cNvCxnSpPr>
          <p:nvPr/>
        </p:nvCxnSpPr>
        <p:spPr>
          <a:xfrm>
            <a:off x="5220072" y="213285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94A40EE-DFC9-DF41-A299-A7A942CE4519}"/>
              </a:ext>
            </a:extLst>
          </p:cNvPr>
          <p:cNvSpPr txBox="1"/>
          <p:nvPr/>
        </p:nvSpPr>
        <p:spPr>
          <a:xfrm>
            <a:off x="4130980" y="18355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913DAD2-5A34-0647-BA1E-7839F9D06F40}"/>
              </a:ext>
            </a:extLst>
          </p:cNvPr>
          <p:cNvSpPr txBox="1"/>
          <p:nvPr/>
        </p:nvSpPr>
        <p:spPr>
          <a:xfrm>
            <a:off x="5220072" y="184482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C73BA1F-5D9D-0E48-94EB-3D8876129270}"/>
              </a:ext>
            </a:extLst>
          </p:cNvPr>
          <p:cNvCxnSpPr>
            <a:cxnSpLocks/>
          </p:cNvCxnSpPr>
          <p:nvPr/>
        </p:nvCxnSpPr>
        <p:spPr>
          <a:xfrm flipV="1">
            <a:off x="4860032" y="1484784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90F00E9-B5E2-8B4E-8AF3-9983ADF5B3AA}"/>
              </a:ext>
            </a:extLst>
          </p:cNvPr>
          <p:cNvCxnSpPr/>
          <p:nvPr/>
        </p:nvCxnSpPr>
        <p:spPr>
          <a:xfrm flipV="1">
            <a:off x="4860032" y="2492896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92AF1D0-19C8-3843-9DF1-8B1AE5DEC000}"/>
              </a:ext>
            </a:extLst>
          </p:cNvPr>
          <p:cNvSpPr txBox="1"/>
          <p:nvPr/>
        </p:nvSpPr>
        <p:spPr>
          <a:xfrm>
            <a:off x="4841570" y="141277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B88B9D1-7F1D-C24C-81E0-E200E2DC280D}"/>
              </a:ext>
            </a:extLst>
          </p:cNvPr>
          <p:cNvSpPr txBox="1"/>
          <p:nvPr/>
        </p:nvSpPr>
        <p:spPr>
          <a:xfrm>
            <a:off x="4841570" y="249289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D9103B5-9DB4-DD44-B06B-5AE9F4B73C0E}"/>
              </a:ext>
            </a:extLst>
          </p:cNvPr>
          <p:cNvSpPr/>
          <p:nvPr/>
        </p:nvSpPr>
        <p:spPr>
          <a:xfrm>
            <a:off x="4499992" y="764704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B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2BD658B-C87E-614A-8412-EE65BC98B971}"/>
              </a:ext>
            </a:extLst>
          </p:cNvPr>
          <p:cNvSpPr/>
          <p:nvPr/>
        </p:nvSpPr>
        <p:spPr>
          <a:xfrm>
            <a:off x="5580112" y="1772816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BC95FA4-AD2D-3641-ABF7-84F6FBD3622F}"/>
              </a:ext>
            </a:extLst>
          </p:cNvPr>
          <p:cNvSpPr/>
          <p:nvPr/>
        </p:nvSpPr>
        <p:spPr>
          <a:xfrm>
            <a:off x="4499992" y="2780928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D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AE85A82-A2D7-B74F-AFC6-9BBD665DF1D3}"/>
              </a:ext>
            </a:extLst>
          </p:cNvPr>
          <p:cNvSpPr/>
          <p:nvPr/>
        </p:nvSpPr>
        <p:spPr>
          <a:xfrm>
            <a:off x="3419872" y="1772816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A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534F466-CA76-B044-920D-AEB58194E04F}"/>
              </a:ext>
            </a:extLst>
          </p:cNvPr>
          <p:cNvCxnSpPr/>
          <p:nvPr/>
        </p:nvCxnSpPr>
        <p:spPr>
          <a:xfrm flipH="1">
            <a:off x="3059832" y="213285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E6B23F5-F97B-194E-982B-031AEB28C6B0}"/>
              </a:ext>
            </a:extLst>
          </p:cNvPr>
          <p:cNvCxnSpPr/>
          <p:nvPr/>
        </p:nvCxnSpPr>
        <p:spPr>
          <a:xfrm flipH="1">
            <a:off x="6300192" y="213285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0854DFF-E957-E442-AD18-4A5677F98B42}"/>
              </a:ext>
            </a:extLst>
          </p:cNvPr>
          <p:cNvCxnSpPr>
            <a:stCxn id="23" idx="0"/>
          </p:cNvCxnSpPr>
          <p:nvPr/>
        </p:nvCxnSpPr>
        <p:spPr>
          <a:xfrm flipV="1">
            <a:off x="4860032" y="404664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78B3D79-1D99-3547-9FBD-FD98EB9F7532}"/>
              </a:ext>
            </a:extLst>
          </p:cNvPr>
          <p:cNvCxnSpPr/>
          <p:nvPr/>
        </p:nvCxnSpPr>
        <p:spPr>
          <a:xfrm flipV="1">
            <a:off x="4860032" y="3501008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EB2C34C-373C-034B-A8C8-D9467D3BC4DD}"/>
              </a:ext>
            </a:extLst>
          </p:cNvPr>
          <p:cNvSpPr txBox="1"/>
          <p:nvPr/>
        </p:nvSpPr>
        <p:spPr>
          <a:xfrm>
            <a:off x="6372200" y="18448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3F80BCD-0277-EB41-92D5-31152C63EBA1}"/>
              </a:ext>
            </a:extLst>
          </p:cNvPr>
          <p:cNvSpPr txBox="1"/>
          <p:nvPr/>
        </p:nvSpPr>
        <p:spPr>
          <a:xfrm>
            <a:off x="4860032" y="4046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A3C15FE-C16F-0940-B950-98D11BC9246B}"/>
              </a:ext>
            </a:extLst>
          </p:cNvPr>
          <p:cNvSpPr txBox="1"/>
          <p:nvPr/>
        </p:nvSpPr>
        <p:spPr>
          <a:xfrm>
            <a:off x="3059832" y="17728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0416002-EAE7-7845-8E08-4429FF6CE7CD}"/>
              </a:ext>
            </a:extLst>
          </p:cNvPr>
          <p:cNvSpPr txBox="1"/>
          <p:nvPr/>
        </p:nvSpPr>
        <p:spPr>
          <a:xfrm>
            <a:off x="4788024" y="3573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411760" y="1856437"/>
                <a:ext cx="3943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856437"/>
                <a:ext cx="39433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755576" y="2564904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755576" y="692696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40705" y="900734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05" y="900734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170540" y="97767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611560" y="692696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755576" y="54868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403648" y="15902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3418013" y="692696"/>
            <a:ext cx="1656184" cy="1052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578253" y="476672"/>
            <a:ext cx="1656184" cy="1653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46205" y="908720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098735" y="980728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735" y="980728"/>
                <a:ext cx="703654" cy="631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994077" y="908720"/>
                <a:ext cx="3984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077" y="908720"/>
                <a:ext cx="398442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2540871" y="90000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331640" y="2802354"/>
                <a:ext cx="458138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802354"/>
                <a:ext cx="458138" cy="626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/>
          <p:cNvSpPr txBox="1"/>
          <p:nvPr/>
        </p:nvSpPr>
        <p:spPr>
          <a:xfrm>
            <a:off x="170540" y="284988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611560" y="2564904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755576" y="2420888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403648" y="20312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3418013" y="2564904"/>
            <a:ext cx="1656184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578253" y="2348880"/>
            <a:ext cx="1656184" cy="1653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46205" y="2780928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098735" y="2852936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kumimoji="1" lang="el-GR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735" y="2852936"/>
                <a:ext cx="703654" cy="631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994077" y="2780928"/>
                <a:ext cx="398442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077" y="2780928"/>
                <a:ext cx="398442" cy="6266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2540871" y="27809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3418012" y="2564903"/>
            <a:ext cx="248669" cy="10557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2F44B91-E17F-D94B-8864-2C83DB5AE16B}"/>
              </a:ext>
            </a:extLst>
          </p:cNvPr>
          <p:cNvSpPr/>
          <p:nvPr/>
        </p:nvSpPr>
        <p:spPr>
          <a:xfrm>
            <a:off x="5577362" y="2348880"/>
            <a:ext cx="1658934" cy="245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410877" y="55330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4058949" y="16364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899737" y="94535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3340757" y="678844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5580112" y="389626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6228184" y="-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7321774" y="476672"/>
            <a:ext cx="0" cy="16561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7321774" y="104968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3419872" y="24928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414869" y="2058940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</a:t>
            </a:r>
            <a:endParaRPr kumimoji="1" lang="ja-JP" altLang="en-US" sz="2400" dirty="0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7308304" y="234888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7308304" y="2204864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</a:t>
            </a:r>
            <a:endParaRPr kumimoji="1" lang="ja-JP" altLang="en-US" sz="2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55576" y="37170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近似テンソル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924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03848" y="4727671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788977" y="4935709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977" y="4935709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4932040" y="494369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5364088" y="4439639"/>
            <a:ext cx="1656184" cy="1653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940152" y="4943695"/>
                <a:ext cx="452303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943695"/>
                <a:ext cx="452303" cy="626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2540871" y="494987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758720" y="4727052"/>
            <a:ext cx="1656184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334784" y="4943076"/>
                <a:ext cx="398442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784" y="4943076"/>
                <a:ext cx="398442" cy="626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755143" y="4728375"/>
            <a:ext cx="248669" cy="10557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760579" y="46550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55576" y="4221088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</a:t>
            </a:r>
            <a:endParaRPr kumimoji="1" lang="ja-JP" altLang="en-US" sz="2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5365948" y="4437112"/>
            <a:ext cx="249762" cy="1677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205707" y="58772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元のテンソル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203848" y="2495423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788977" y="2703461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977" y="2703461"/>
                <a:ext cx="45813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/>
          <p:cNvSpPr txBox="1"/>
          <p:nvPr/>
        </p:nvSpPr>
        <p:spPr>
          <a:xfrm>
            <a:off x="4932040" y="2711447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5364088" y="2204864"/>
            <a:ext cx="1656184" cy="1653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940152" y="2711447"/>
                <a:ext cx="4523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711447"/>
                <a:ext cx="452303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2483768" y="27089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23" name="正方形/長方形 22"/>
          <p:cNvSpPr/>
          <p:nvPr/>
        </p:nvSpPr>
        <p:spPr>
          <a:xfrm>
            <a:off x="755576" y="2492896"/>
            <a:ext cx="1656184" cy="1052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331640" y="2708920"/>
                <a:ext cx="3984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708920"/>
                <a:ext cx="398442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/>
          <p:cNvCxnSpPr/>
          <p:nvPr/>
        </p:nvCxnSpPr>
        <p:spPr>
          <a:xfrm>
            <a:off x="5364088" y="436701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359085" y="3933056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653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1BDD5D3F-D857-E447-AF15-139C74B700BE}"/>
                  </a:ext>
                </a:extLst>
              </p:cNvPr>
              <p:cNvSpPr/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1BDD5D3F-D857-E447-AF15-139C74B70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4941012" y="54868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l-GR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012" y="548680"/>
                <a:ext cx="720080" cy="720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60F23B9-B450-CB4C-ABEB-99856770EC09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572000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87175A0-AAA5-264B-84AB-5EB9EB4AD86A}"/>
                  </a:ext>
                </a:extLst>
              </p:cNvPr>
              <p:cNvSpPr/>
              <p:nvPr/>
            </p:nvSpPr>
            <p:spPr>
              <a:xfrm>
                <a:off x="1700652" y="530207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87175A0-AAA5-264B-84AB-5EB9EB4AD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652" y="530207"/>
                <a:ext cx="720080" cy="720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1340612" y="90872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2FCACF2-6690-4548-AF3C-FD3C6CC741AC}"/>
              </a:ext>
            </a:extLst>
          </p:cNvPr>
          <p:cNvCxnSpPr>
            <a:cxnSpLocks/>
          </p:cNvCxnSpPr>
          <p:nvPr/>
        </p:nvCxnSpPr>
        <p:spPr>
          <a:xfrm>
            <a:off x="2420732" y="90872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331640" y="61139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6EEEA-746E-DB44-A0E8-0B478D46B301}"/>
              </a:ext>
            </a:extLst>
          </p:cNvPr>
          <p:cNvSpPr txBox="1"/>
          <p:nvPr/>
        </p:nvSpPr>
        <p:spPr>
          <a:xfrm>
            <a:off x="2420732" y="62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8C9DB83-E8CF-8247-8F03-2E11945E9392}"/>
              </a:ext>
            </a:extLst>
          </p:cNvPr>
          <p:cNvCxnSpPr>
            <a:cxnSpLocks/>
          </p:cNvCxnSpPr>
          <p:nvPr/>
        </p:nvCxnSpPr>
        <p:spPr>
          <a:xfrm flipH="1">
            <a:off x="3491880" y="91801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BC1757-0B10-E147-8A08-47E44FAFB32E}"/>
              </a:ext>
            </a:extLst>
          </p:cNvPr>
          <p:cNvSpPr txBox="1"/>
          <p:nvPr/>
        </p:nvSpPr>
        <p:spPr>
          <a:xfrm>
            <a:off x="3482908" y="62068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7954FC6-784F-A74E-84EF-FBF7D0D10618}"/>
              </a:ext>
            </a:extLst>
          </p:cNvPr>
          <p:cNvCxnSpPr>
            <a:cxnSpLocks/>
          </p:cNvCxnSpPr>
          <p:nvPr/>
        </p:nvCxnSpPr>
        <p:spPr>
          <a:xfrm>
            <a:off x="5661092" y="90872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1410D3-FA70-E543-BAA4-13BC0CB1BEC4}"/>
              </a:ext>
            </a:extLst>
          </p:cNvPr>
          <p:cNvSpPr txBox="1"/>
          <p:nvPr/>
        </p:nvSpPr>
        <p:spPr>
          <a:xfrm>
            <a:off x="5661092" y="62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CFF4D6-F372-8D48-B0D0-96527991D56B}"/>
              </a:ext>
            </a:extLst>
          </p:cNvPr>
          <p:cNvSpPr txBox="1"/>
          <p:nvPr/>
        </p:nvSpPr>
        <p:spPr>
          <a:xfrm>
            <a:off x="4580972" y="62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852780" y="620688"/>
                <a:ext cx="3991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780" y="620688"/>
                <a:ext cx="39914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1BDD5D3F-D857-E447-AF15-139C74B700BE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720080" cy="7200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1BDD5D3F-D857-E447-AF15-139C74B70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988840"/>
                <a:ext cx="720080" cy="7200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4932040" y="198884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l-GR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el-GR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988840"/>
                <a:ext cx="720080" cy="720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60F23B9-B450-CB4C-ABEB-99856770EC09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>
            <a:off x="4572000" y="234888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587175A0-AAA5-264B-84AB-5EB9EB4AD86A}"/>
                  </a:ext>
                </a:extLst>
              </p:cNvPr>
              <p:cNvSpPr/>
              <p:nvPr/>
            </p:nvSpPr>
            <p:spPr>
              <a:xfrm>
                <a:off x="1691680" y="2007313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587175A0-AAA5-264B-84AB-5EB9EB4AD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007313"/>
                <a:ext cx="720080" cy="7200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1331640" y="234888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2FCACF2-6690-4548-AF3C-FD3C6CC741AC}"/>
              </a:ext>
            </a:extLst>
          </p:cNvPr>
          <p:cNvCxnSpPr>
            <a:cxnSpLocks/>
          </p:cNvCxnSpPr>
          <p:nvPr/>
        </p:nvCxnSpPr>
        <p:spPr>
          <a:xfrm>
            <a:off x="2411760" y="234888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322668" y="205155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C76EEEA-746E-DB44-A0E8-0B478D46B301}"/>
              </a:ext>
            </a:extLst>
          </p:cNvPr>
          <p:cNvSpPr txBox="1"/>
          <p:nvPr/>
        </p:nvSpPr>
        <p:spPr>
          <a:xfrm>
            <a:off x="2411760" y="2060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8C9DB83-E8CF-8247-8F03-2E11945E9392}"/>
              </a:ext>
            </a:extLst>
          </p:cNvPr>
          <p:cNvCxnSpPr>
            <a:cxnSpLocks/>
          </p:cNvCxnSpPr>
          <p:nvPr/>
        </p:nvCxnSpPr>
        <p:spPr>
          <a:xfrm flipH="1">
            <a:off x="3491880" y="235817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BC1757-0B10-E147-8A08-47E44FAFB32E}"/>
              </a:ext>
            </a:extLst>
          </p:cNvPr>
          <p:cNvSpPr txBox="1"/>
          <p:nvPr/>
        </p:nvSpPr>
        <p:spPr>
          <a:xfrm>
            <a:off x="3482908" y="206084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7954FC6-784F-A74E-84EF-FBF7D0D10618}"/>
              </a:ext>
            </a:extLst>
          </p:cNvPr>
          <p:cNvCxnSpPr>
            <a:cxnSpLocks/>
          </p:cNvCxnSpPr>
          <p:nvPr/>
        </p:nvCxnSpPr>
        <p:spPr>
          <a:xfrm>
            <a:off x="5652120" y="234888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B1410D3-FA70-E543-BAA4-13BC0CB1BEC4}"/>
              </a:ext>
            </a:extLst>
          </p:cNvPr>
          <p:cNvSpPr txBox="1"/>
          <p:nvPr/>
        </p:nvSpPr>
        <p:spPr>
          <a:xfrm>
            <a:off x="5652120" y="2060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5CFF4D6-F372-8D48-B0D0-96527991D56B}"/>
              </a:ext>
            </a:extLst>
          </p:cNvPr>
          <p:cNvSpPr txBox="1"/>
          <p:nvPr/>
        </p:nvSpPr>
        <p:spPr>
          <a:xfrm>
            <a:off x="4572000" y="206084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843808" y="2060848"/>
                <a:ext cx="3991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060848"/>
                <a:ext cx="399147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843808" y="3512621"/>
                <a:ext cx="3991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512621"/>
                <a:ext cx="39914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6012160" y="342900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l-GR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el-GR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429000"/>
                <a:ext cx="720080" cy="7200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60F23B9-B450-CB4C-ABEB-99856770EC09}"/>
              </a:ext>
            </a:extLst>
          </p:cNvPr>
          <p:cNvCxnSpPr>
            <a:stCxn id="41" idx="1"/>
          </p:cNvCxnSpPr>
          <p:nvPr/>
        </p:nvCxnSpPr>
        <p:spPr>
          <a:xfrm flipH="1">
            <a:off x="5652120" y="378904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7954FC6-784F-A74E-84EF-FBF7D0D10618}"/>
              </a:ext>
            </a:extLst>
          </p:cNvPr>
          <p:cNvCxnSpPr>
            <a:cxnSpLocks/>
          </p:cNvCxnSpPr>
          <p:nvPr/>
        </p:nvCxnSpPr>
        <p:spPr>
          <a:xfrm>
            <a:off x="6732240" y="378904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B1410D3-FA70-E543-BAA4-13BC0CB1BEC4}"/>
              </a:ext>
            </a:extLst>
          </p:cNvPr>
          <p:cNvSpPr txBox="1"/>
          <p:nvPr/>
        </p:nvSpPr>
        <p:spPr>
          <a:xfrm>
            <a:off x="6732240" y="3501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5CFF4D6-F372-8D48-B0D0-96527991D56B}"/>
              </a:ext>
            </a:extLst>
          </p:cNvPr>
          <p:cNvSpPr txBox="1"/>
          <p:nvPr/>
        </p:nvSpPr>
        <p:spPr>
          <a:xfrm>
            <a:off x="5652120" y="350100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587175A0-AAA5-264B-84AB-5EB9EB4AD86A}"/>
                  </a:ext>
                </a:extLst>
              </p:cNvPr>
              <p:cNvSpPr/>
              <p:nvPr/>
            </p:nvSpPr>
            <p:spPr>
              <a:xfrm>
                <a:off x="3851920" y="342900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587175A0-AAA5-264B-84AB-5EB9EB4AD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429000"/>
                <a:ext cx="720080" cy="7200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3491880" y="378904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22FCACF2-6690-4548-AF3C-FD3C6CC741AC}"/>
              </a:ext>
            </a:extLst>
          </p:cNvPr>
          <p:cNvCxnSpPr>
            <a:cxnSpLocks/>
          </p:cNvCxnSpPr>
          <p:nvPr/>
        </p:nvCxnSpPr>
        <p:spPr>
          <a:xfrm>
            <a:off x="4572000" y="378904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3482908" y="349171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C76EEEA-746E-DB44-A0E8-0B478D46B301}"/>
              </a:ext>
            </a:extLst>
          </p:cNvPr>
          <p:cNvSpPr txBox="1"/>
          <p:nvPr/>
        </p:nvSpPr>
        <p:spPr>
          <a:xfrm>
            <a:off x="4572000" y="3501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4932040" y="342900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429000"/>
                <a:ext cx="720080" cy="7200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コネクタ 65"/>
          <p:cNvCxnSpPr/>
          <p:nvPr/>
        </p:nvCxnSpPr>
        <p:spPr>
          <a:xfrm>
            <a:off x="3851920" y="2708920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4572000" y="2708920"/>
            <a:ext cx="1080120" cy="7200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4932040" y="422108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圧縮</a:t>
            </a:r>
            <a:endParaRPr kumimoji="1" lang="en-US" altLang="ja-JP" dirty="0" smtClean="0"/>
          </a:p>
          <a:p>
            <a:r>
              <a:rPr lang="ja-JP" altLang="en-US" dirty="0"/>
              <a:t>行列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12160" y="422108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復元</a:t>
            </a:r>
            <a:endParaRPr kumimoji="1" lang="en-US" altLang="ja-JP" dirty="0" smtClean="0"/>
          </a:p>
          <a:p>
            <a:r>
              <a:rPr lang="ja-JP" altLang="en-US" dirty="0"/>
              <a:t>行列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654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/>
              <p:cNvSpPr/>
              <p:nvPr/>
            </p:nvSpPr>
            <p:spPr>
              <a:xfrm>
                <a:off x="1691680" y="54868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48680"/>
                <a:ext cx="720080" cy="72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1331640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33164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2411760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2" idx="2"/>
          </p:cNvCxnSpPr>
          <p:nvPr/>
        </p:nvCxnSpPr>
        <p:spPr>
          <a:xfrm>
            <a:off x="2051720" y="126876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745226" y="1259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2411760" y="54868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915816" y="620688"/>
                <a:ext cx="3991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620688"/>
                <a:ext cx="39914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/>
              <p:cNvSpPr/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3491880" y="908720"/>
            <a:ext cx="3690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3347864" y="54868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h*c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4572000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4572000" y="54868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正方形/長方形 25"/>
              <p:cNvSpPr/>
              <p:nvPr/>
            </p:nvSpPr>
            <p:spPr>
              <a:xfrm>
                <a:off x="3851920" y="270892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708920"/>
                <a:ext cx="720080" cy="720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3491880" y="3068960"/>
            <a:ext cx="3690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3347864" y="270892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h*c</a:t>
            </a:r>
            <a:endParaRPr kumimoji="1" lang="ja-JP" altLang="en-US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4572000" y="306896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4572000" y="270892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4932040" y="270892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708920"/>
                <a:ext cx="720080" cy="7200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5652120" y="306896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6012160" y="270892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708920"/>
                <a:ext cx="720080" cy="720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5643148" y="306896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5643148" y="270892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</a:t>
            </a:r>
            <a:endParaRPr kumimoji="1" lang="ja-JP" altLang="en-US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6732240" y="306896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6732240" y="270892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915816" y="2780928"/>
                <a:ext cx="3991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780928"/>
                <a:ext cx="39914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正方形/長方形 41"/>
              <p:cNvSpPr/>
              <p:nvPr/>
            </p:nvSpPr>
            <p:spPr>
              <a:xfrm>
                <a:off x="3851920" y="378904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89040"/>
                <a:ext cx="720080" cy="7200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3491880" y="4149080"/>
            <a:ext cx="3690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3347864" y="378904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h*c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4572000" y="414908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4572000" y="378904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4932040" y="378904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789040"/>
                <a:ext cx="720080" cy="7200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5652120" y="4149080"/>
            <a:ext cx="3690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6012160" y="378904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89040"/>
                <a:ext cx="720080" cy="7200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5643148" y="4149080"/>
            <a:ext cx="3690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5643148" y="378904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6732240" y="414908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6732240" y="378904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953525" y="3872661"/>
                <a:ext cx="3943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525" y="3872661"/>
                <a:ext cx="39433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正方形/長方形 55"/>
              <p:cNvSpPr/>
              <p:nvPr/>
            </p:nvSpPr>
            <p:spPr>
              <a:xfrm>
                <a:off x="3851920" y="162880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628800"/>
                <a:ext cx="720080" cy="7200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3491880" y="1988840"/>
            <a:ext cx="3690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3347864" y="162880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h*c</a:t>
            </a:r>
            <a:endParaRPr kumimoji="1" lang="ja-JP" altLang="en-US" dirty="0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4572000" y="198884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4572000" y="16288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4932040" y="162880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628800"/>
                <a:ext cx="720080" cy="7200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5652120" y="198884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5652120" y="16288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915816" y="1700808"/>
                <a:ext cx="3991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700808"/>
                <a:ext cx="399147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61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/>
              <p:cNvSpPr/>
              <p:nvPr/>
            </p:nvSpPr>
            <p:spPr>
              <a:xfrm>
                <a:off x="1691680" y="54868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48680"/>
                <a:ext cx="720080" cy="72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1331640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331640" y="54868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2411760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2" idx="2"/>
          </p:cNvCxnSpPr>
          <p:nvPr/>
        </p:nvCxnSpPr>
        <p:spPr>
          <a:xfrm>
            <a:off x="2051720" y="126876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745226" y="1259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2411760" y="54868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948717" y="620688"/>
                <a:ext cx="3991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717" y="620688"/>
                <a:ext cx="39914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/>
              <p:cNvSpPr/>
              <p:nvPr/>
            </p:nvSpPr>
            <p:spPr>
              <a:xfrm>
                <a:off x="4932040" y="54868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48680"/>
                <a:ext cx="720080" cy="720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4572000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457200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14" name="直線コネクタ 13"/>
          <p:cNvCxnSpPr>
            <a:stCxn id="10" idx="2"/>
          </p:cNvCxnSpPr>
          <p:nvPr/>
        </p:nvCxnSpPr>
        <p:spPr>
          <a:xfrm>
            <a:off x="5292080" y="126876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4985586" y="1259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5652120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5652120" y="54868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6012160" y="54868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48680"/>
                <a:ext cx="720080" cy="720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6732240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6723268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6723268" y="54868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3491880" y="90872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3491880" y="54868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l-GR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p>
                          <m:r>
                            <a:rPr lang="el-GR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48680"/>
                <a:ext cx="720080" cy="7200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正方形/長方形 25"/>
              <p:cNvSpPr/>
              <p:nvPr/>
            </p:nvSpPr>
            <p:spPr>
              <a:xfrm>
                <a:off x="1691680" y="198884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988840"/>
                <a:ext cx="720080" cy="720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1331640" y="234888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331640" y="1988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26" idx="2"/>
          </p:cNvCxnSpPr>
          <p:nvPr/>
        </p:nvCxnSpPr>
        <p:spPr>
          <a:xfrm>
            <a:off x="2051720" y="270892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745226" y="26996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2411760" y="234888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2411760" y="198884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948717" y="2060848"/>
                <a:ext cx="3991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717" y="2060848"/>
                <a:ext cx="39914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/>
              <p:cNvSpPr/>
              <p:nvPr/>
            </p:nvSpPr>
            <p:spPr>
              <a:xfrm>
                <a:off x="4923068" y="198884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068" y="1988840"/>
                <a:ext cx="720080" cy="7200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4563028" y="234888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4563028" y="198884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  <p:cxnSp>
        <p:nvCxnSpPr>
          <p:cNvPr id="37" name="直線コネクタ 36"/>
          <p:cNvCxnSpPr>
            <a:stCxn id="34" idx="2"/>
          </p:cNvCxnSpPr>
          <p:nvPr/>
        </p:nvCxnSpPr>
        <p:spPr>
          <a:xfrm>
            <a:off x="5283108" y="270892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4976614" y="26996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5643148" y="234888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5643148" y="198884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6003188" y="1988840"/>
                <a:ext cx="720080" cy="7200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l-GR" altLang="ja-JP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l-GR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88" y="1988840"/>
                <a:ext cx="720080" cy="720080"/>
              </a:xfrm>
              <a:prstGeom prst="rect">
                <a:avLst/>
              </a:prstGeom>
              <a:blipFill>
                <a:blip r:embed="rId10"/>
                <a:stretch>
                  <a:fillRect r="-8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6723268" y="234888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6714296" y="234888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6714296" y="198884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3482908" y="2348880"/>
            <a:ext cx="36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3515096" y="1988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3842948" y="1988840"/>
                <a:ext cx="720080" cy="72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48" y="1988840"/>
                <a:ext cx="720080" cy="7200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58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268760"/>
            <a:ext cx="144016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1132208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971600" y="22675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69930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538692" y="226758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203356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042748" y="226758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30034" y="148478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≃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4572000" y="1268760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31840" y="1268760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U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012160" y="1268760"/>
            <a:ext cx="72008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V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0" idx="1"/>
            <a:endCxn id="11" idx="3"/>
          </p:cNvCxnSpPr>
          <p:nvPr/>
        </p:nvCxnSpPr>
        <p:spPr>
          <a:xfrm flipH="1">
            <a:off x="3851920" y="1628800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2" idx="1"/>
            <a:endCxn id="10" idx="3"/>
          </p:cNvCxnSpPr>
          <p:nvPr/>
        </p:nvCxnSpPr>
        <p:spPr>
          <a:xfrm flipH="1">
            <a:off x="5292080" y="1628800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93204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771432" y="226758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349001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329402" y="22675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637220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203384" y="226758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49482" y="126876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08104" y="126876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6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0532" y="1628800"/>
            <a:ext cx="1656184" cy="1052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131841" y="1628801"/>
            <a:ext cx="108012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572000" y="1628800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26690" y="1343295"/>
            <a:ext cx="1656184" cy="165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45854" y="18522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00192" y="1852227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39752" y="18522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05661" y="1836838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61" y="1836838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445848" y="1836838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848" y="1836838"/>
                <a:ext cx="47808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7330746" y="1828887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6" y="1828887"/>
                <a:ext cx="703654" cy="631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220072" y="1836838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836838"/>
                <a:ext cx="39594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35496" y="19137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76516" y="1628800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20532" y="148478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345110" y="10231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18812" y="19137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059832" y="1628800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131840" y="1484784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557038" y="105273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572000" y="148478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6578" y="10231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6817718" y="1226369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542296" y="76470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8617918" y="1340768"/>
            <a:ext cx="0" cy="16561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8617918" y="191378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32" name="正方形/長方形 31"/>
          <p:cNvSpPr/>
          <p:nvPr/>
        </p:nvSpPr>
        <p:spPr>
          <a:xfrm>
            <a:off x="2699792" y="3501008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699792" y="350100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915816" y="371703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3131840" y="3933056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347864" y="414908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563888" y="436510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2699792" y="335699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424370" y="289532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23728" y="378599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2564748" y="3501008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115616" y="3717032"/>
                <a:ext cx="92153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717032"/>
                <a:ext cx="921534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/>
          <p:cNvCxnSpPr/>
          <p:nvPr/>
        </p:nvCxnSpPr>
        <p:spPr>
          <a:xfrm>
            <a:off x="2699792" y="4695527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061954" y="4623519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56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3347865" y="2060849"/>
            <a:ext cx="216024" cy="10801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83568" y="2060848"/>
            <a:ext cx="1656184" cy="1052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47865" y="2060849"/>
            <a:ext cx="108012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788024" y="2060848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092280" y="1775343"/>
            <a:ext cx="1656184" cy="165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61878" y="229946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88224" y="2276872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83339" y="22843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268697" y="2291882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97" y="2291882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 l="-24324" r="-21622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584980" y="2291882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80" y="2291882"/>
                <a:ext cx="478080" cy="615553"/>
              </a:xfrm>
              <a:prstGeom prst="rect">
                <a:avLst/>
              </a:prstGeom>
              <a:blipFill>
                <a:blip r:embed="rId3"/>
                <a:stretch>
                  <a:fillRect l="-20513" r="-20513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7596336" y="2245890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245890"/>
                <a:ext cx="703654" cy="631455"/>
              </a:xfrm>
              <a:prstGeom prst="rect">
                <a:avLst/>
              </a:prstGeom>
              <a:blipFill>
                <a:blip r:embed="rId4"/>
                <a:stretch>
                  <a:fillRect l="-15789" t="-3922" r="-8772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436096" y="2291882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291882"/>
                <a:ext cx="395942" cy="615553"/>
              </a:xfrm>
              <a:prstGeom prst="rect">
                <a:avLst/>
              </a:prstGeom>
              <a:blipFill>
                <a:blip r:embed="rId5"/>
                <a:stretch>
                  <a:fillRect l="-25000" r="-28125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/>
          <p:cNvSpPr/>
          <p:nvPr/>
        </p:nvSpPr>
        <p:spPr>
          <a:xfrm>
            <a:off x="683568" y="3717032"/>
            <a:ext cx="1656184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282590" y="3940618"/>
                <a:ext cx="458138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590" y="3940618"/>
                <a:ext cx="458138" cy="626646"/>
              </a:xfrm>
              <a:prstGeom prst="rect">
                <a:avLst/>
              </a:prstGeom>
              <a:blipFill>
                <a:blip r:embed="rId6"/>
                <a:stretch>
                  <a:fillRect l="-24324" t="-9804" r="-18919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/>
          <p:cNvSpPr txBox="1"/>
          <p:nvPr/>
        </p:nvSpPr>
        <p:spPr>
          <a:xfrm>
            <a:off x="2627784" y="39570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499992" y="12206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ここ</a:t>
            </a:r>
            <a:r>
              <a:rPr kumimoji="1" lang="ja-JP" altLang="en-US" dirty="0"/>
              <a:t>だけ使って再構成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2F44B91-E17F-D94B-8864-2C83DB5AE16B}"/>
              </a:ext>
            </a:extLst>
          </p:cNvPr>
          <p:cNvSpPr/>
          <p:nvPr/>
        </p:nvSpPr>
        <p:spPr>
          <a:xfrm>
            <a:off x="7092280" y="1772816"/>
            <a:ext cx="1658934" cy="2459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BCCC7D4-347F-A144-9A05-EB9501164C58}"/>
              </a:ext>
            </a:extLst>
          </p:cNvPr>
          <p:cNvSpPr/>
          <p:nvPr/>
        </p:nvSpPr>
        <p:spPr>
          <a:xfrm>
            <a:off x="4788025" y="2060849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345EE92E-5053-B445-A87D-C6233B1DBAF3}"/>
              </a:ext>
            </a:extLst>
          </p:cNvPr>
          <p:cNvSpPr/>
          <p:nvPr/>
        </p:nvSpPr>
        <p:spPr>
          <a:xfrm>
            <a:off x="4788024" y="148478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D71F3334-AF9C-574A-B6FA-B8A4955CAC01}"/>
              </a:ext>
            </a:extLst>
          </p:cNvPr>
          <p:cNvCxnSpPr>
            <a:cxnSpLocks/>
            <a:stCxn id="8" idx="4"/>
            <a:endCxn id="36" idx="0"/>
          </p:cNvCxnSpPr>
          <p:nvPr/>
        </p:nvCxnSpPr>
        <p:spPr>
          <a:xfrm rot="5400000">
            <a:off x="3887925" y="1124745"/>
            <a:ext cx="504057" cy="136815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75AFF7CB-21FC-544A-84D8-8F50A138D57C}"/>
              </a:ext>
            </a:extLst>
          </p:cNvPr>
          <p:cNvCxnSpPr>
            <a:cxnSpLocks/>
            <a:stCxn id="8" idx="4"/>
            <a:endCxn id="40" idx="0"/>
          </p:cNvCxnSpPr>
          <p:nvPr/>
        </p:nvCxnSpPr>
        <p:spPr>
          <a:xfrm rot="16200000" flipH="1">
            <a:off x="4608004" y="1772815"/>
            <a:ext cx="504057" cy="7200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>
            <a:extLst>
              <a:ext uri="{FF2B5EF4-FFF2-40B4-BE49-F238E27FC236}">
                <a16:creationId xmlns:a16="http://schemas.microsoft.com/office/drawing/2014/main" id="{994CBB96-7522-9E4E-BFD3-F79DFD5C029C}"/>
              </a:ext>
            </a:extLst>
          </p:cNvPr>
          <p:cNvCxnSpPr>
            <a:cxnSpLocks/>
            <a:stCxn id="8" idx="4"/>
            <a:endCxn id="38" idx="0"/>
          </p:cNvCxnSpPr>
          <p:nvPr/>
        </p:nvCxnSpPr>
        <p:spPr>
          <a:xfrm rot="16200000" flipH="1">
            <a:off x="6264875" y="115944"/>
            <a:ext cx="216024" cy="30977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40760B5-1A7C-AF48-BF44-355AA34D326D}"/>
              </a:ext>
            </a:extLst>
          </p:cNvPr>
          <p:cNvSpPr/>
          <p:nvPr/>
        </p:nvSpPr>
        <p:spPr>
          <a:xfrm>
            <a:off x="3347864" y="3861048"/>
            <a:ext cx="216024" cy="10801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F7EFC5F-507D-3A43-A15F-810CA433EBAF}"/>
              </a:ext>
            </a:extLst>
          </p:cNvPr>
          <p:cNvSpPr/>
          <p:nvPr/>
        </p:nvSpPr>
        <p:spPr>
          <a:xfrm>
            <a:off x="4283968" y="4293096"/>
            <a:ext cx="21602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1C3E21C-0A47-A14A-9951-38C0863DCA69}"/>
              </a:ext>
            </a:extLst>
          </p:cNvPr>
          <p:cNvSpPr txBox="1"/>
          <p:nvPr/>
        </p:nvSpPr>
        <p:spPr>
          <a:xfrm>
            <a:off x="3635896" y="407707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D86FAC70-EB0A-804A-895F-0BAF484B0DE7}"/>
                  </a:ext>
                </a:extLst>
              </p:cNvPr>
              <p:cNvSpPr txBox="1"/>
              <p:nvPr/>
            </p:nvSpPr>
            <p:spPr>
              <a:xfrm>
                <a:off x="3923928" y="4005064"/>
                <a:ext cx="745232" cy="560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ja-JP" alt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D86FAC70-EB0A-804A-895F-0BAF484B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005064"/>
                <a:ext cx="745232" cy="560731"/>
              </a:xfrm>
              <a:prstGeom prst="rect">
                <a:avLst/>
              </a:prstGeom>
              <a:blipFill>
                <a:blip r:embed="rId7"/>
                <a:stretch>
                  <a:fillRect t="-4348" r="-1833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D3B70E1-89C8-EA43-AA52-3DA4A2DB7095}"/>
              </a:ext>
            </a:extLst>
          </p:cNvPr>
          <p:cNvSpPr/>
          <p:nvPr/>
        </p:nvSpPr>
        <p:spPr>
          <a:xfrm>
            <a:off x="5220072" y="4293096"/>
            <a:ext cx="21602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AAAF0BF-F5ED-8E4E-BF01-F1F7F01DDC2C}"/>
              </a:ext>
            </a:extLst>
          </p:cNvPr>
          <p:cNvSpPr txBox="1"/>
          <p:nvPr/>
        </p:nvSpPr>
        <p:spPr>
          <a:xfrm>
            <a:off x="4572000" y="407707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E3B839C-7C29-2A45-86D9-6C04D8249812}"/>
                  </a:ext>
                </a:extLst>
              </p:cNvPr>
              <p:cNvSpPr txBox="1"/>
              <p:nvPr/>
            </p:nvSpPr>
            <p:spPr>
              <a:xfrm>
                <a:off x="4860032" y="4005064"/>
                <a:ext cx="745232" cy="560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ja-JP" alt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E3B839C-7C29-2A45-86D9-6C04D8249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005064"/>
                <a:ext cx="745232" cy="560731"/>
              </a:xfrm>
              <a:prstGeom prst="rect">
                <a:avLst/>
              </a:prstGeom>
              <a:blipFill>
                <a:blip r:embed="rId8"/>
                <a:stretch>
                  <a:fillRect t="-4348" r="-18644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90BDA80-110B-D64B-8E1A-3F974748871D}"/>
              </a:ext>
            </a:extLst>
          </p:cNvPr>
          <p:cNvSpPr/>
          <p:nvPr/>
        </p:nvSpPr>
        <p:spPr>
          <a:xfrm>
            <a:off x="6012160" y="4263136"/>
            <a:ext cx="1658934" cy="2459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A8B8348-8E98-2649-AFA0-787EF698C8D4}"/>
              </a:ext>
            </a:extLst>
          </p:cNvPr>
          <p:cNvSpPr txBox="1"/>
          <p:nvPr/>
        </p:nvSpPr>
        <p:spPr>
          <a:xfrm>
            <a:off x="5508104" y="407707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D3670B8-C1EC-0B4A-B2CC-9523ED2A824C}"/>
              </a:ext>
            </a:extLst>
          </p:cNvPr>
          <p:cNvSpPr txBox="1"/>
          <p:nvPr/>
        </p:nvSpPr>
        <p:spPr>
          <a:xfrm>
            <a:off x="2627784" y="53732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8F5EBFA-C982-624E-A22F-C0763246291E}"/>
              </a:ext>
            </a:extLst>
          </p:cNvPr>
          <p:cNvSpPr/>
          <p:nvPr/>
        </p:nvSpPr>
        <p:spPr>
          <a:xfrm>
            <a:off x="3851920" y="5301208"/>
            <a:ext cx="21602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4D068CD-39B7-C142-A87C-484193E94326}"/>
              </a:ext>
            </a:extLst>
          </p:cNvPr>
          <p:cNvSpPr/>
          <p:nvPr/>
        </p:nvSpPr>
        <p:spPr>
          <a:xfrm>
            <a:off x="5436096" y="5661248"/>
            <a:ext cx="1658934" cy="245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E4BAB61-5E74-1E49-BC22-D92D8B6C5041}"/>
              </a:ext>
            </a:extLst>
          </p:cNvPr>
          <p:cNvSpPr txBox="1"/>
          <p:nvPr/>
        </p:nvSpPr>
        <p:spPr>
          <a:xfrm>
            <a:off x="4572000" y="5445224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831A13DF-22B7-364A-9834-C0A471101064}"/>
              </a:ext>
            </a:extLst>
          </p:cNvPr>
          <p:cNvSpPr/>
          <p:nvPr/>
        </p:nvSpPr>
        <p:spPr>
          <a:xfrm rot="5400000">
            <a:off x="3846204" y="4370820"/>
            <a:ext cx="155448" cy="144016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中かっこ 61">
            <a:extLst>
              <a:ext uri="{FF2B5EF4-FFF2-40B4-BE49-F238E27FC236}">
                <a16:creationId xmlns:a16="http://schemas.microsoft.com/office/drawing/2014/main" id="{2B6521DD-0280-BF4F-8243-EE4AC3E3E7DD}"/>
              </a:ext>
            </a:extLst>
          </p:cNvPr>
          <p:cNvSpPr/>
          <p:nvPr/>
        </p:nvSpPr>
        <p:spPr>
          <a:xfrm rot="5400000">
            <a:off x="6258472" y="3758752"/>
            <a:ext cx="155448" cy="266429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04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692540" y="875998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203849" y="875999"/>
            <a:ext cx="1080120" cy="108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716016" y="875998"/>
            <a:ext cx="1656184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898698" y="590493"/>
            <a:ext cx="1656184" cy="1653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317862" y="109942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67796" y="109942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11760" y="10994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77669" y="1084036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69" y="1084036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3517856" y="1084036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856" y="1084036"/>
                <a:ext cx="47808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7402754" y="1076085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54" y="1076085"/>
                <a:ext cx="703654" cy="631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5364088" y="1084036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084036"/>
                <a:ext cx="39594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/>
          <p:cNvSpPr txBox="1"/>
          <p:nvPr/>
        </p:nvSpPr>
        <p:spPr>
          <a:xfrm>
            <a:off x="107504" y="11609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548524" y="875998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92540" y="73198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331640" y="30303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0820" y="11609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131840" y="875998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3203848" y="731982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629046" y="29993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4716016" y="73198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440594" y="27031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6889726" y="473567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614304" y="1190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8689926" y="587966"/>
            <a:ext cx="0" cy="16561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8689926" y="116098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411760" y="27809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3131840" y="2564904"/>
            <a:ext cx="1656184" cy="1052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5292080" y="2348880"/>
            <a:ext cx="1656184" cy="1653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860032" y="2780928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812562" y="2852936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562" y="2852936"/>
                <a:ext cx="703654" cy="631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3707904" y="2780928"/>
                <a:ext cx="3984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780928"/>
                <a:ext cx="398442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矢印コネクタ 51"/>
          <p:cNvCxnSpPr>
            <a:stCxn id="22" idx="2"/>
          </p:cNvCxnSpPr>
          <p:nvPr/>
        </p:nvCxnSpPr>
        <p:spPr>
          <a:xfrm flipH="1">
            <a:off x="4499992" y="1956118"/>
            <a:ext cx="1044116" cy="5367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3779912" y="1988840"/>
            <a:ext cx="1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3131840" y="4727671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716969" y="4935709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969" y="4935709"/>
                <a:ext cx="458139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テキスト ボックス 60"/>
          <p:cNvSpPr txBox="1"/>
          <p:nvPr/>
        </p:nvSpPr>
        <p:spPr>
          <a:xfrm>
            <a:off x="4860032" y="494369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62" name="正方形/長方形 61"/>
          <p:cNvSpPr/>
          <p:nvPr/>
        </p:nvSpPr>
        <p:spPr>
          <a:xfrm>
            <a:off x="5292080" y="4439639"/>
            <a:ext cx="1656184" cy="1653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5868144" y="4943695"/>
                <a:ext cx="4523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943695"/>
                <a:ext cx="45230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/>
          <p:cNvSpPr txBox="1"/>
          <p:nvPr/>
        </p:nvSpPr>
        <p:spPr>
          <a:xfrm>
            <a:off x="2411760" y="49411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66" name="正方形/長方形 65"/>
          <p:cNvSpPr/>
          <p:nvPr/>
        </p:nvSpPr>
        <p:spPr>
          <a:xfrm>
            <a:off x="683568" y="4725144"/>
            <a:ext cx="1656184" cy="1052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1259632" y="4941168"/>
                <a:ext cx="3984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941168"/>
                <a:ext cx="398442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7236296" y="5013176"/>
                <a:ext cx="1648848" cy="442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p>
                        <m:sSupPr>
                          <m:ctrlPr>
                            <a:rPr kumimoji="1" lang="el-GR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5013176"/>
                <a:ext cx="1648848" cy="4420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33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1BDD5D3F-D857-E447-AF15-139C74B700BE}"/>
                  </a:ext>
                </a:extLst>
              </p:cNvPr>
              <p:cNvSpPr/>
              <p:nvPr/>
            </p:nvSpPr>
            <p:spPr>
              <a:xfrm>
                <a:off x="3068804" y="1268760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1BDD5D3F-D857-E447-AF15-139C74B70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804" y="1268760"/>
                <a:ext cx="720080" cy="72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4220932" y="1268760"/>
                <a:ext cx="720080" cy="72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932" y="1268760"/>
                <a:ext cx="720080" cy="720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60F23B9-B450-CB4C-ABEB-99856770EC09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3788884" y="162880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7175A0-AAA5-264B-84AB-5EB9EB4AD86A}"/>
              </a:ext>
            </a:extLst>
          </p:cNvPr>
          <p:cNvSpPr/>
          <p:nvPr/>
        </p:nvSpPr>
        <p:spPr>
          <a:xfrm>
            <a:off x="980572" y="1268760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620532" y="162880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2FCACF2-6690-4548-AF3C-FD3C6CC741AC}"/>
              </a:ext>
            </a:extLst>
          </p:cNvPr>
          <p:cNvCxnSpPr>
            <a:cxnSpLocks/>
          </p:cNvCxnSpPr>
          <p:nvPr/>
        </p:nvCxnSpPr>
        <p:spPr>
          <a:xfrm>
            <a:off x="1700652" y="162880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611560" y="13314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6EEEA-746E-DB44-A0E8-0B478D46B301}"/>
              </a:ext>
            </a:extLst>
          </p:cNvPr>
          <p:cNvSpPr txBox="1"/>
          <p:nvPr/>
        </p:nvSpPr>
        <p:spPr>
          <a:xfrm>
            <a:off x="1700652" y="1340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8C9DB83-E8CF-8247-8F03-2E11945E9392}"/>
              </a:ext>
            </a:extLst>
          </p:cNvPr>
          <p:cNvCxnSpPr>
            <a:cxnSpLocks/>
          </p:cNvCxnSpPr>
          <p:nvPr/>
        </p:nvCxnSpPr>
        <p:spPr>
          <a:xfrm flipH="1">
            <a:off x="2708764" y="16380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BC1757-0B10-E147-8A08-47E44FAFB32E}"/>
              </a:ext>
            </a:extLst>
          </p:cNvPr>
          <p:cNvSpPr txBox="1"/>
          <p:nvPr/>
        </p:nvSpPr>
        <p:spPr>
          <a:xfrm>
            <a:off x="2699792" y="13407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7954FC6-784F-A74E-84EF-FBF7D0D10618}"/>
              </a:ext>
            </a:extLst>
          </p:cNvPr>
          <p:cNvCxnSpPr>
            <a:cxnSpLocks/>
          </p:cNvCxnSpPr>
          <p:nvPr/>
        </p:nvCxnSpPr>
        <p:spPr>
          <a:xfrm>
            <a:off x="4941012" y="162880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1410D3-FA70-E543-BAA4-13BC0CB1BEC4}"/>
              </a:ext>
            </a:extLst>
          </p:cNvPr>
          <p:cNvSpPr txBox="1"/>
          <p:nvPr/>
        </p:nvSpPr>
        <p:spPr>
          <a:xfrm>
            <a:off x="4941012" y="1340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CFF4D6-F372-8D48-B0D0-96527991D56B}"/>
              </a:ext>
            </a:extLst>
          </p:cNvPr>
          <p:cNvSpPr txBox="1"/>
          <p:nvPr/>
        </p:nvSpPr>
        <p:spPr>
          <a:xfrm>
            <a:off x="3860892" y="13407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132700" y="1340768"/>
                <a:ext cx="3943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700" y="1340768"/>
                <a:ext cx="39433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6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11760" y="767231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996889" y="975269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889" y="975269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4067944" y="98325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4499992" y="479199"/>
            <a:ext cx="1656184" cy="1653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076056" y="983255"/>
                <a:ext cx="452303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983255"/>
                <a:ext cx="452303" cy="626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4501852" y="476672"/>
            <a:ext cx="216023" cy="1656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27584" y="767231"/>
            <a:ext cx="1080120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115616" y="983255"/>
                <a:ext cx="726160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kumimoji="1" lang="el-GR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983255"/>
                <a:ext cx="726160" cy="631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827584" y="767231"/>
            <a:ext cx="1080120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31292" y="911247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11760" y="1886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元のテンソル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1166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右の</a:t>
            </a:r>
            <a:r>
              <a:rPr lang="ja-JP" altLang="en-US" dirty="0" smtClean="0"/>
              <a:t>圧縮</a:t>
            </a:r>
            <a:r>
              <a:rPr lang="ja-JP" altLang="en-US" dirty="0"/>
              <a:t>行列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9552" y="1886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左の</a:t>
            </a:r>
            <a:r>
              <a:rPr lang="ja-JP" altLang="en-US" dirty="0" smtClean="0"/>
              <a:t>圧縮行列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00192" y="9807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18" name="正方形/長方形 17"/>
          <p:cNvSpPr/>
          <p:nvPr/>
        </p:nvSpPr>
        <p:spPr>
          <a:xfrm>
            <a:off x="6876256" y="836712"/>
            <a:ext cx="1656184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6876256" y="83671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7452320" y="1052736"/>
                <a:ext cx="44416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1052736"/>
                <a:ext cx="44416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6876256" y="2606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コアテンソル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971600" y="325606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 flipH="1">
            <a:off x="611560" y="361610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1691680" y="361610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237934" y="331936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32" name="正方形/長方形 31"/>
          <p:cNvSpPr/>
          <p:nvPr/>
        </p:nvSpPr>
        <p:spPr>
          <a:xfrm>
            <a:off x="5292080" y="325606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H="1">
            <a:off x="4932040" y="361610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6012160" y="361610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4211960" y="325606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5436096" y="3328074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328074"/>
                <a:ext cx="458139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コネクタ 36"/>
          <p:cNvCxnSpPr/>
          <p:nvPr/>
        </p:nvCxnSpPr>
        <p:spPr>
          <a:xfrm flipH="1">
            <a:off x="3851920" y="361610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3131840" y="325606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2771800" y="361610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7092280" y="361610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372200" y="325606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2" name="直線コネクタ 41"/>
          <p:cNvCxnSpPr/>
          <p:nvPr/>
        </p:nvCxnSpPr>
        <p:spPr>
          <a:xfrm flipH="1">
            <a:off x="8172400" y="361610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7452320" y="325606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6516216" y="3328074"/>
                <a:ext cx="4523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328074"/>
                <a:ext cx="45230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524328" y="3328074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3328074"/>
                <a:ext cx="703654" cy="6314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3275856" y="3328074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28074"/>
                <a:ext cx="478080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283968" y="3328074"/>
                <a:ext cx="726160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328074"/>
                <a:ext cx="726160" cy="6314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115616" y="3328074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328074"/>
                <a:ext cx="458139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/>
          <p:cNvSpPr txBox="1"/>
          <p:nvPr/>
        </p:nvSpPr>
        <p:spPr>
          <a:xfrm>
            <a:off x="611560" y="325606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691680" y="32560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771800" y="326535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851920" y="326535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932040" y="326535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12160" y="3265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145826" y="32560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225946" y="32560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87" name="正方形/長方形 86"/>
          <p:cNvSpPr/>
          <p:nvPr/>
        </p:nvSpPr>
        <p:spPr>
          <a:xfrm>
            <a:off x="971600" y="4480202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8" name="直線コネクタ 87"/>
          <p:cNvCxnSpPr/>
          <p:nvPr/>
        </p:nvCxnSpPr>
        <p:spPr>
          <a:xfrm flipH="1">
            <a:off x="611560" y="4840242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H="1">
            <a:off x="1691680" y="4840242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2237934" y="454349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91" name="正方形/長方形 90"/>
          <p:cNvSpPr/>
          <p:nvPr/>
        </p:nvSpPr>
        <p:spPr>
          <a:xfrm>
            <a:off x="5292080" y="4480202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2" name="直線コネクタ 91"/>
          <p:cNvCxnSpPr/>
          <p:nvPr/>
        </p:nvCxnSpPr>
        <p:spPr>
          <a:xfrm flipH="1">
            <a:off x="4932040" y="4840242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 flipH="1">
            <a:off x="6012160" y="4830950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/>
          <p:cNvSpPr/>
          <p:nvPr/>
        </p:nvSpPr>
        <p:spPr>
          <a:xfrm>
            <a:off x="4211960" y="4480202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5436096" y="4552210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552210"/>
                <a:ext cx="458139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/>
          <p:cNvCxnSpPr/>
          <p:nvPr/>
        </p:nvCxnSpPr>
        <p:spPr>
          <a:xfrm flipH="1">
            <a:off x="3851920" y="4840242"/>
            <a:ext cx="36004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3131840" y="4480202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8" name="直線コネクタ 97"/>
          <p:cNvCxnSpPr/>
          <p:nvPr/>
        </p:nvCxnSpPr>
        <p:spPr>
          <a:xfrm flipH="1">
            <a:off x="2771800" y="4840242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 flipH="1">
            <a:off x="7092280" y="4840242"/>
            <a:ext cx="36004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6372200" y="4480202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1" name="直線コネクタ 100"/>
          <p:cNvCxnSpPr/>
          <p:nvPr/>
        </p:nvCxnSpPr>
        <p:spPr>
          <a:xfrm flipH="1">
            <a:off x="8172400" y="4840242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7452320" y="4480202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テキスト ボックス 102"/>
              <p:cNvSpPr txBox="1"/>
              <p:nvPr/>
            </p:nvSpPr>
            <p:spPr>
              <a:xfrm>
                <a:off x="6516216" y="4552210"/>
                <a:ext cx="452303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03" name="テキスト ボックス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4552210"/>
                <a:ext cx="452303" cy="6266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7524328" y="4552210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4552210"/>
                <a:ext cx="703654" cy="6314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3275856" y="4552210"/>
                <a:ext cx="478080" cy="63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552210"/>
                <a:ext cx="478080" cy="6308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4283968" y="4552210"/>
                <a:ext cx="726160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kumimoji="1" lang="el-GR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552210"/>
                <a:ext cx="726160" cy="6314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1115616" y="4552210"/>
                <a:ext cx="458138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552210"/>
                <a:ext cx="458138" cy="62664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テキスト ボックス 107"/>
          <p:cNvSpPr txBox="1"/>
          <p:nvPr/>
        </p:nvSpPr>
        <p:spPr>
          <a:xfrm>
            <a:off x="611560" y="448020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691680" y="44802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2771800" y="448020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893598" y="448020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4932040" y="448020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012160" y="44802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7164288" y="448020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8225946" y="44802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16" name="左中かっこ 115"/>
          <p:cNvSpPr/>
          <p:nvPr/>
        </p:nvSpPr>
        <p:spPr>
          <a:xfrm rot="16200000">
            <a:off x="5472100" y="3868134"/>
            <a:ext cx="324036" cy="298833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4860032" y="64440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コアテンソル</a:t>
            </a:r>
            <a:endParaRPr kumimoji="1" lang="ja-JP" altLang="en-US" dirty="0"/>
          </a:p>
        </p:txBody>
      </p:sp>
      <p:sp>
        <p:nvSpPr>
          <p:cNvPr id="119" name="左中かっこ 118"/>
          <p:cNvSpPr/>
          <p:nvPr/>
        </p:nvSpPr>
        <p:spPr>
          <a:xfrm rot="16200000" flipH="1">
            <a:off x="3887924" y="2067934"/>
            <a:ext cx="216024" cy="187220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テキスト ボックス 119"/>
              <p:cNvSpPr txBox="1"/>
              <p:nvPr/>
            </p:nvSpPr>
            <p:spPr>
              <a:xfrm>
                <a:off x="3851920" y="2247954"/>
                <a:ext cx="3256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20" name="テキスト ボックス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247954"/>
                <a:ext cx="325667" cy="61555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左中かっこ 120"/>
          <p:cNvSpPr/>
          <p:nvPr/>
        </p:nvSpPr>
        <p:spPr>
          <a:xfrm rot="16200000" flipH="1">
            <a:off x="7200292" y="1995926"/>
            <a:ext cx="216024" cy="187220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テキスト ボックス 121"/>
              <p:cNvSpPr txBox="1"/>
              <p:nvPr/>
            </p:nvSpPr>
            <p:spPr>
              <a:xfrm>
                <a:off x="7164288" y="2175946"/>
                <a:ext cx="3256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22" name="テキスト ボックス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175946"/>
                <a:ext cx="325667" cy="6155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/>
          <p:cNvSpPr txBox="1"/>
          <p:nvPr/>
        </p:nvSpPr>
        <p:spPr>
          <a:xfrm>
            <a:off x="2237934" y="570433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cxnSp>
        <p:nvCxnSpPr>
          <p:cNvPr id="131" name="直線コネクタ 130"/>
          <p:cNvCxnSpPr/>
          <p:nvPr/>
        </p:nvCxnSpPr>
        <p:spPr>
          <a:xfrm flipH="1">
            <a:off x="4932040" y="6064378"/>
            <a:ext cx="36004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4211960" y="5704338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3" name="直線コネクタ 132"/>
          <p:cNvCxnSpPr/>
          <p:nvPr/>
        </p:nvCxnSpPr>
        <p:spPr>
          <a:xfrm flipH="1">
            <a:off x="3851920" y="6064378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テキスト ボックス 133"/>
              <p:cNvSpPr txBox="1"/>
              <p:nvPr/>
            </p:nvSpPr>
            <p:spPr>
              <a:xfrm>
                <a:off x="4355976" y="5776346"/>
                <a:ext cx="478080" cy="63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34" name="テキスト ボックス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5776346"/>
                <a:ext cx="478080" cy="63087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テキスト ボックス 134"/>
          <p:cNvSpPr txBox="1"/>
          <p:nvPr/>
        </p:nvSpPr>
        <p:spPr>
          <a:xfrm>
            <a:off x="3851920" y="570433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4973718" y="570433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5292080" y="5704338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テキスト ボックス 137"/>
              <p:cNvSpPr txBox="1"/>
              <p:nvPr/>
            </p:nvSpPr>
            <p:spPr>
              <a:xfrm>
                <a:off x="5436096" y="5776346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38" name="テキスト ボックス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776346"/>
                <a:ext cx="458139" cy="61555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コネクタ 138"/>
          <p:cNvCxnSpPr/>
          <p:nvPr/>
        </p:nvCxnSpPr>
        <p:spPr>
          <a:xfrm flipH="1">
            <a:off x="7092280" y="6064378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/>
          <p:cNvSpPr/>
          <p:nvPr/>
        </p:nvSpPr>
        <p:spPr>
          <a:xfrm>
            <a:off x="6372200" y="5704338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6444208" y="5776346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5776346"/>
                <a:ext cx="703654" cy="63145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テキスト ボックス 141"/>
          <p:cNvSpPr txBox="1"/>
          <p:nvPr/>
        </p:nvSpPr>
        <p:spPr>
          <a:xfrm>
            <a:off x="6084168" y="570433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7145826" y="57043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cxnSp>
        <p:nvCxnSpPr>
          <p:cNvPr id="144" name="直線コネクタ 143"/>
          <p:cNvCxnSpPr/>
          <p:nvPr/>
        </p:nvCxnSpPr>
        <p:spPr>
          <a:xfrm flipH="1">
            <a:off x="6012160" y="6064378"/>
            <a:ext cx="36004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93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BDD5D3F-D857-E447-AF15-139C74B700BE}"/>
              </a:ext>
            </a:extLst>
          </p:cNvPr>
          <p:cNvSpPr/>
          <p:nvPr/>
        </p:nvSpPr>
        <p:spPr>
          <a:xfrm>
            <a:off x="3563888" y="1196752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L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327CFB-8B5B-AD4E-A77A-75F34F1A9865}"/>
              </a:ext>
            </a:extLst>
          </p:cNvPr>
          <p:cNvSpPr/>
          <p:nvPr/>
        </p:nvSpPr>
        <p:spPr>
          <a:xfrm>
            <a:off x="4716016" y="1196752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R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60F23B9-B450-CB4C-ABEB-99856770EC09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283968" y="155679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7175A0-AAA5-264B-84AB-5EB9EB4AD86A}"/>
              </a:ext>
            </a:extLst>
          </p:cNvPr>
          <p:cNvSpPr/>
          <p:nvPr/>
        </p:nvSpPr>
        <p:spPr>
          <a:xfrm>
            <a:off x="1475656" y="1196752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1115616" y="15567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2FCACF2-6690-4548-AF3C-FD3C6CC741AC}"/>
              </a:ext>
            </a:extLst>
          </p:cNvPr>
          <p:cNvCxnSpPr>
            <a:cxnSpLocks/>
          </p:cNvCxnSpPr>
          <p:nvPr/>
        </p:nvCxnSpPr>
        <p:spPr>
          <a:xfrm>
            <a:off x="2195736" y="15567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106644" y="12594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6EEEA-746E-DB44-A0E8-0B478D46B301}"/>
              </a:ext>
            </a:extLst>
          </p:cNvPr>
          <p:cNvSpPr txBox="1"/>
          <p:nvPr/>
        </p:nvSpPr>
        <p:spPr>
          <a:xfrm>
            <a:off x="219573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1907704" y="1988840"/>
                <a:ext cx="2856808" cy="14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988840"/>
                <a:ext cx="2856808" cy="14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8C9DB83-E8CF-8247-8F03-2E11945E9392}"/>
              </a:ext>
            </a:extLst>
          </p:cNvPr>
          <p:cNvCxnSpPr>
            <a:cxnSpLocks/>
          </p:cNvCxnSpPr>
          <p:nvPr/>
        </p:nvCxnSpPr>
        <p:spPr>
          <a:xfrm flipH="1">
            <a:off x="3203848" y="156608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3BC1757-0B10-E147-8A08-47E44FAFB32E}"/>
              </a:ext>
            </a:extLst>
          </p:cNvPr>
          <p:cNvSpPr txBox="1"/>
          <p:nvPr/>
        </p:nvSpPr>
        <p:spPr>
          <a:xfrm>
            <a:off x="3194876" y="12687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7954FC6-784F-A74E-84EF-FBF7D0D10618}"/>
              </a:ext>
            </a:extLst>
          </p:cNvPr>
          <p:cNvCxnSpPr>
            <a:cxnSpLocks/>
          </p:cNvCxnSpPr>
          <p:nvPr/>
        </p:nvCxnSpPr>
        <p:spPr>
          <a:xfrm>
            <a:off x="5436096" y="15567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B1410D3-FA70-E543-BAA4-13BC0CB1BEC4}"/>
              </a:ext>
            </a:extLst>
          </p:cNvPr>
          <p:cNvSpPr txBox="1"/>
          <p:nvPr/>
        </p:nvSpPr>
        <p:spPr>
          <a:xfrm>
            <a:off x="543609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5CFF4D6-F372-8D48-B0D0-96527991D56B}"/>
              </a:ext>
            </a:extLst>
          </p:cNvPr>
          <p:cNvSpPr txBox="1"/>
          <p:nvPr/>
        </p:nvSpPr>
        <p:spPr>
          <a:xfrm>
            <a:off x="435597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627784" y="1268760"/>
                <a:ext cx="3991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268760"/>
                <a:ext cx="39914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23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1BDD5D3F-D857-E447-AF15-139C74B700BE}"/>
                  </a:ext>
                </a:extLst>
              </p:cNvPr>
              <p:cNvSpPr/>
              <p:nvPr/>
            </p:nvSpPr>
            <p:spPr>
              <a:xfrm>
                <a:off x="3563888" y="1196752"/>
                <a:ext cx="720080" cy="72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1BDD5D3F-D857-E447-AF15-139C74B70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196752"/>
                <a:ext cx="720080" cy="72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/>
              <p:nvPr/>
            </p:nvSpPr>
            <p:spPr>
              <a:xfrm>
                <a:off x="4716016" y="1196752"/>
                <a:ext cx="720080" cy="72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A7327CFB-8B5B-AD4E-A77A-75F34F1A9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196752"/>
                <a:ext cx="720080" cy="720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60F23B9-B450-CB4C-ABEB-99856770EC09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283968" y="155679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7175A0-AAA5-264B-84AB-5EB9EB4AD86A}"/>
              </a:ext>
            </a:extLst>
          </p:cNvPr>
          <p:cNvSpPr/>
          <p:nvPr/>
        </p:nvSpPr>
        <p:spPr>
          <a:xfrm>
            <a:off x="1475656" y="1196752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AF38DB0-8950-974F-9D31-BD7C38E8416B}"/>
              </a:ext>
            </a:extLst>
          </p:cNvPr>
          <p:cNvCxnSpPr>
            <a:cxnSpLocks/>
          </p:cNvCxnSpPr>
          <p:nvPr/>
        </p:nvCxnSpPr>
        <p:spPr>
          <a:xfrm flipH="1">
            <a:off x="1115616" y="15567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2FCACF2-6690-4548-AF3C-FD3C6CC741AC}"/>
              </a:ext>
            </a:extLst>
          </p:cNvPr>
          <p:cNvCxnSpPr>
            <a:cxnSpLocks/>
          </p:cNvCxnSpPr>
          <p:nvPr/>
        </p:nvCxnSpPr>
        <p:spPr>
          <a:xfrm>
            <a:off x="2195736" y="15567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87C2B2-4ED6-024E-8941-856F9E680EF4}"/>
              </a:ext>
            </a:extLst>
          </p:cNvPr>
          <p:cNvSpPr txBox="1"/>
          <p:nvPr/>
        </p:nvSpPr>
        <p:spPr>
          <a:xfrm>
            <a:off x="1106644" y="12594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76EEEA-746E-DB44-A0E8-0B478D46B301}"/>
              </a:ext>
            </a:extLst>
          </p:cNvPr>
          <p:cNvSpPr txBox="1"/>
          <p:nvPr/>
        </p:nvSpPr>
        <p:spPr>
          <a:xfrm>
            <a:off x="219573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1907704" y="1988840"/>
                <a:ext cx="2856808" cy="14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988840"/>
                <a:ext cx="2856808" cy="1400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8C9DB83-E8CF-8247-8F03-2E11945E9392}"/>
              </a:ext>
            </a:extLst>
          </p:cNvPr>
          <p:cNvCxnSpPr>
            <a:cxnSpLocks/>
          </p:cNvCxnSpPr>
          <p:nvPr/>
        </p:nvCxnSpPr>
        <p:spPr>
          <a:xfrm flipH="1">
            <a:off x="3203848" y="156608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3BC1757-0B10-E147-8A08-47E44FAFB32E}"/>
              </a:ext>
            </a:extLst>
          </p:cNvPr>
          <p:cNvSpPr txBox="1"/>
          <p:nvPr/>
        </p:nvSpPr>
        <p:spPr>
          <a:xfrm>
            <a:off x="3194876" y="12687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7954FC6-784F-A74E-84EF-FBF7D0D10618}"/>
              </a:ext>
            </a:extLst>
          </p:cNvPr>
          <p:cNvCxnSpPr>
            <a:cxnSpLocks/>
          </p:cNvCxnSpPr>
          <p:nvPr/>
        </p:nvCxnSpPr>
        <p:spPr>
          <a:xfrm>
            <a:off x="5436096" y="15567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B1410D3-FA70-E543-BAA4-13BC0CB1BEC4}"/>
              </a:ext>
            </a:extLst>
          </p:cNvPr>
          <p:cNvSpPr txBox="1"/>
          <p:nvPr/>
        </p:nvSpPr>
        <p:spPr>
          <a:xfrm>
            <a:off x="543609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5CFF4D6-F372-8D48-B0D0-96527991D56B}"/>
              </a:ext>
            </a:extLst>
          </p:cNvPr>
          <p:cNvSpPr txBox="1"/>
          <p:nvPr/>
        </p:nvSpPr>
        <p:spPr>
          <a:xfrm>
            <a:off x="4355976" y="126876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1B782BE-25B8-B943-AF7F-CFADBDEF0219}"/>
              </a:ext>
            </a:extLst>
          </p:cNvPr>
          <p:cNvSpPr/>
          <p:nvPr/>
        </p:nvSpPr>
        <p:spPr>
          <a:xfrm>
            <a:off x="1475656" y="4725144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E7234E0-E5AC-B343-BEE0-87781FC4BDA5}"/>
              </a:ext>
            </a:extLst>
          </p:cNvPr>
          <p:cNvCxnSpPr>
            <a:cxnSpLocks/>
          </p:cNvCxnSpPr>
          <p:nvPr/>
        </p:nvCxnSpPr>
        <p:spPr>
          <a:xfrm flipH="1">
            <a:off x="1115616" y="508518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2205C18-90BC-4E4F-B354-D246DAAC8FF3}"/>
              </a:ext>
            </a:extLst>
          </p:cNvPr>
          <p:cNvCxnSpPr>
            <a:cxnSpLocks/>
          </p:cNvCxnSpPr>
          <p:nvPr/>
        </p:nvCxnSpPr>
        <p:spPr>
          <a:xfrm>
            <a:off x="2195736" y="508518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CC3A14-0C81-AC4F-8D64-2358330E7885}"/>
              </a:ext>
            </a:extLst>
          </p:cNvPr>
          <p:cNvSpPr txBox="1"/>
          <p:nvPr/>
        </p:nvSpPr>
        <p:spPr>
          <a:xfrm>
            <a:off x="1106644" y="47878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ADC8B9-FBB1-1A4E-BE79-868EFA294C41}"/>
              </a:ext>
            </a:extLst>
          </p:cNvPr>
          <p:cNvSpPr txBox="1"/>
          <p:nvPr/>
        </p:nvSpPr>
        <p:spPr>
          <a:xfrm>
            <a:off x="2195736" y="47971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54102F0-DC9F-934E-BD84-4FB7146C7DE9}"/>
              </a:ext>
            </a:extLst>
          </p:cNvPr>
          <p:cNvSpPr/>
          <p:nvPr/>
        </p:nvSpPr>
        <p:spPr>
          <a:xfrm>
            <a:off x="3491880" y="4725144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L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5B7B1F2-A4E5-2246-9754-1B967BB37A04}"/>
              </a:ext>
            </a:extLst>
          </p:cNvPr>
          <p:cNvSpPr/>
          <p:nvPr/>
        </p:nvSpPr>
        <p:spPr>
          <a:xfrm>
            <a:off x="5652120" y="4725144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R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C84E2FE-3227-1147-8BA9-B87B0E0B6696}"/>
              </a:ext>
            </a:extLst>
          </p:cNvPr>
          <p:cNvCxnSpPr>
            <a:cxnSpLocks/>
          </p:cNvCxnSpPr>
          <p:nvPr/>
        </p:nvCxnSpPr>
        <p:spPr>
          <a:xfrm flipH="1">
            <a:off x="3131840" y="5094476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8641D90-BEED-8F44-BD60-CF4C81469B9D}"/>
              </a:ext>
            </a:extLst>
          </p:cNvPr>
          <p:cNvSpPr txBox="1"/>
          <p:nvPr/>
        </p:nvSpPr>
        <p:spPr>
          <a:xfrm>
            <a:off x="3122868" y="479715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985472F-128F-1B4D-A71F-E384C3720363}"/>
              </a:ext>
            </a:extLst>
          </p:cNvPr>
          <p:cNvCxnSpPr>
            <a:cxnSpLocks/>
          </p:cNvCxnSpPr>
          <p:nvPr/>
        </p:nvCxnSpPr>
        <p:spPr>
          <a:xfrm>
            <a:off x="6372200" y="508518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ADED6B0-BE51-214A-8415-B6A4523F3EA6}"/>
              </a:ext>
            </a:extLst>
          </p:cNvPr>
          <p:cNvSpPr txBox="1"/>
          <p:nvPr/>
        </p:nvSpPr>
        <p:spPr>
          <a:xfrm>
            <a:off x="6372200" y="47971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2D27A8D-727A-5648-91C5-BCDBD205A9C6}"/>
              </a:ext>
            </a:extLst>
          </p:cNvPr>
          <p:cNvSpPr txBox="1"/>
          <p:nvPr/>
        </p:nvSpPr>
        <p:spPr>
          <a:xfrm>
            <a:off x="4283968" y="479715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CE39E83-1C05-9C46-B9A2-FCDC1CA1771C}"/>
              </a:ext>
            </a:extLst>
          </p:cNvPr>
          <p:cNvSpPr/>
          <p:nvPr/>
        </p:nvSpPr>
        <p:spPr>
          <a:xfrm>
            <a:off x="4572000" y="4725144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F2BF729-AE3E-F34D-9F47-9B1A380135A8}"/>
              </a:ext>
            </a:extLst>
          </p:cNvPr>
          <p:cNvCxnSpPr>
            <a:cxnSpLocks/>
          </p:cNvCxnSpPr>
          <p:nvPr/>
        </p:nvCxnSpPr>
        <p:spPr>
          <a:xfrm>
            <a:off x="5292080" y="508518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B04CF10-E1DA-0B44-BC92-C4BEB3B61E1E}"/>
              </a:ext>
            </a:extLst>
          </p:cNvPr>
          <p:cNvCxnSpPr>
            <a:cxnSpLocks/>
          </p:cNvCxnSpPr>
          <p:nvPr/>
        </p:nvCxnSpPr>
        <p:spPr>
          <a:xfrm>
            <a:off x="4211960" y="508518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1D2F33A-3FC8-9B4A-BF68-D2DB56E2264D}"/>
              </a:ext>
            </a:extLst>
          </p:cNvPr>
          <p:cNvSpPr txBox="1"/>
          <p:nvPr/>
        </p:nvSpPr>
        <p:spPr>
          <a:xfrm>
            <a:off x="5364088" y="479715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627784" y="1268760"/>
                <a:ext cx="3943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268760"/>
                <a:ext cx="39433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627784" y="4808765"/>
                <a:ext cx="3943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808765"/>
                <a:ext cx="39433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15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906</TotalTime>
  <Words>293</Words>
  <Application>Microsoft Office PowerPoint</Application>
  <PresentationFormat>画面に合わせる (4:3)</PresentationFormat>
  <Paragraphs>318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195</cp:revision>
  <dcterms:created xsi:type="dcterms:W3CDTF">2019-01-02T05:23:01Z</dcterms:created>
  <dcterms:modified xsi:type="dcterms:W3CDTF">2020-11-14T15:26:08Z</dcterms:modified>
</cp:coreProperties>
</file>