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6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5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9668-6D1D-49EF-AEDA-7E5C8561DF01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999656" y="3356992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 smtClean="0"/>
              <a:t>Intel   Xeon   Gold    6230</a:t>
            </a:r>
            <a:endParaRPr lang="ja-JP" altLang="en-US" sz="3600" dirty="0"/>
          </a:p>
        </p:txBody>
      </p:sp>
      <p:pic>
        <p:nvPicPr>
          <p:cNvPr id="1026" name="Picture 2" descr="車のキャラクターのイラスト（赤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999656" y="1844824"/>
            <a:ext cx="71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トヨタ　</a:t>
            </a:r>
            <a:r>
              <a:rPr lang="ja-JP" altLang="en-US" sz="2400" dirty="0" smtClean="0"/>
              <a:t>カローラ フィールダー</a:t>
            </a:r>
            <a:r>
              <a:rPr lang="ja-JP" altLang="en-US" sz="2400" dirty="0"/>
              <a:t>　DBA-</a:t>
            </a:r>
            <a:r>
              <a:rPr lang="ja-JP" altLang="en-US" sz="2400" dirty="0" smtClean="0"/>
              <a:t>ZRE162G</a:t>
            </a:r>
            <a:endParaRPr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2999656" y="1772816"/>
            <a:ext cx="1080120" cy="50405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855640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メーカー名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999656" y="3284984"/>
            <a:ext cx="1080120" cy="64807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783632" y="4149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メーカー名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4233028" y="1772816"/>
            <a:ext cx="1296144" cy="50405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CPUのイラスト（コンピューター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852936"/>
            <a:ext cx="1763961" cy="15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角丸四角形 41"/>
          <p:cNvSpPr/>
          <p:nvPr/>
        </p:nvSpPr>
        <p:spPr>
          <a:xfrm>
            <a:off x="4336511" y="3303456"/>
            <a:ext cx="1152128" cy="6480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2379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ブランド名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255267" y="41675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ブランド名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5856211" y="3284984"/>
            <a:ext cx="1008112" cy="64807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5610416" y="1782618"/>
            <a:ext cx="1898747" cy="49425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66395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シリーズ名</a:t>
            </a:r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7645112" y="1772816"/>
            <a:ext cx="2232248" cy="50405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7351967" y="3284984"/>
            <a:ext cx="1080120" cy="64807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347115" y="1326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型式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8170" y="413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型式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760934" y="4153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シリーズ名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29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12</cp:revision>
  <dcterms:created xsi:type="dcterms:W3CDTF">2019-10-22T13:59:10Z</dcterms:created>
  <dcterms:modified xsi:type="dcterms:W3CDTF">2020-09-08T09:55:43Z</dcterms:modified>
</cp:coreProperties>
</file>