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493"/>
    <a:srgbClr val="FF4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0" autoAdjust="0"/>
    <p:restoredTop sz="94660"/>
  </p:normalViewPr>
  <p:slideViewPr>
    <p:cSldViewPr>
      <p:cViewPr varScale="1">
        <p:scale>
          <a:sx n="69" d="100"/>
          <a:sy n="69" d="100"/>
        </p:scale>
        <p:origin x="1184" y="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2641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0913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 flipH="1">
            <a:off x="971600" y="1988840"/>
            <a:ext cx="6480720" cy="2160240"/>
          </a:xfrm>
          <a:prstGeom prst="rt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直角三角形 10"/>
          <p:cNvSpPr/>
          <p:nvPr/>
        </p:nvSpPr>
        <p:spPr>
          <a:xfrm rot="10800000" flipH="1">
            <a:off x="971600" y="1988840"/>
            <a:ext cx="6480720" cy="2160240"/>
          </a:xfrm>
          <a:prstGeom prst="rt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テキスト ボックス 2"/>
              <p:cNvSpPr txBox="1"/>
              <p:nvPr/>
            </p:nvSpPr>
            <p:spPr>
              <a:xfrm>
                <a:off x="2843808" y="2780928"/>
                <a:ext cx="48449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>
          <p:sp>
            <p:nvSpPr>
              <p:cNvPr id="3" name="テキスト ボックス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808" y="2780928"/>
                <a:ext cx="484492" cy="4924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テキスト ボックス 3"/>
              <p:cNvSpPr txBox="1"/>
              <p:nvPr/>
            </p:nvSpPr>
            <p:spPr>
              <a:xfrm>
                <a:off x="5036695" y="2104980"/>
                <a:ext cx="49398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>
          <p:sp>
            <p:nvSpPr>
              <p:cNvPr id="4" name="テキスト ボックス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6695" y="2104980"/>
                <a:ext cx="493981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楕円 4"/>
          <p:cNvSpPr/>
          <p:nvPr/>
        </p:nvSpPr>
        <p:spPr>
          <a:xfrm>
            <a:off x="3059832" y="3356992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/>
          <p:cNvSpPr/>
          <p:nvPr/>
        </p:nvSpPr>
        <p:spPr>
          <a:xfrm>
            <a:off x="5220072" y="2636912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" name="直線コネクタ 7"/>
          <p:cNvCxnSpPr/>
          <p:nvPr/>
        </p:nvCxnSpPr>
        <p:spPr>
          <a:xfrm flipV="1">
            <a:off x="971600" y="1988840"/>
            <a:ext cx="6480720" cy="21602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テキスト ボックス 11"/>
              <p:cNvSpPr txBox="1"/>
              <p:nvPr/>
            </p:nvSpPr>
            <p:spPr>
              <a:xfrm>
                <a:off x="5868144" y="1052736"/>
                <a:ext cx="174502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12" name="テキスト ボックス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144" y="1052736"/>
                <a:ext cx="1745029" cy="369332"/>
              </a:xfrm>
              <a:prstGeom prst="rect">
                <a:avLst/>
              </a:prstGeom>
              <a:blipFill>
                <a:blip r:embed="rId4"/>
                <a:stretch>
                  <a:fillRect l="-5944" r="-3846" b="-3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テキスト ボックス 12"/>
              <p:cNvSpPr txBox="1"/>
              <p:nvPr/>
            </p:nvSpPr>
            <p:spPr>
              <a:xfrm>
                <a:off x="1259632" y="2348880"/>
                <a:ext cx="174663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13" name="テキスト ボックス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2348880"/>
                <a:ext cx="1746632" cy="369332"/>
              </a:xfrm>
              <a:prstGeom prst="rect">
                <a:avLst/>
              </a:prstGeom>
              <a:blipFill>
                <a:blip r:embed="rId5"/>
                <a:stretch>
                  <a:fillRect l="-5944" r="-3846" b="-3442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テキスト ボックス 13"/>
              <p:cNvSpPr txBox="1"/>
              <p:nvPr/>
            </p:nvSpPr>
            <p:spPr>
              <a:xfrm>
                <a:off x="5580112" y="3645024"/>
                <a:ext cx="174663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14" name="テキスト ボックス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0112" y="3645024"/>
                <a:ext cx="1746632" cy="369332"/>
              </a:xfrm>
              <a:prstGeom prst="rect">
                <a:avLst/>
              </a:prstGeom>
              <a:blipFill>
                <a:blip r:embed="rId6"/>
                <a:stretch>
                  <a:fillRect l="-5575" r="-3833" b="-3278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楕円 14"/>
          <p:cNvSpPr/>
          <p:nvPr/>
        </p:nvSpPr>
        <p:spPr>
          <a:xfrm>
            <a:off x="3635896" y="2564904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楕円 15"/>
          <p:cNvSpPr/>
          <p:nvPr/>
        </p:nvSpPr>
        <p:spPr>
          <a:xfrm>
            <a:off x="4499992" y="3789040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8" name="直線矢印コネクタ 17"/>
          <p:cNvCxnSpPr>
            <a:stCxn id="12" idx="2"/>
          </p:cNvCxnSpPr>
          <p:nvPr/>
        </p:nvCxnSpPr>
        <p:spPr>
          <a:xfrm flipH="1">
            <a:off x="6732240" y="1422068"/>
            <a:ext cx="8419" cy="7827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テキスト ボックス 18"/>
              <p:cNvSpPr txBox="1"/>
              <p:nvPr/>
            </p:nvSpPr>
            <p:spPr>
              <a:xfrm>
                <a:off x="3491880" y="2060848"/>
                <a:ext cx="49398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>
          <p:sp>
            <p:nvSpPr>
              <p:cNvPr id="19" name="テキスト ボックス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1880" y="2060848"/>
                <a:ext cx="493981" cy="49244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テキスト ボックス 19"/>
              <p:cNvSpPr txBox="1"/>
              <p:nvPr/>
            </p:nvSpPr>
            <p:spPr>
              <a:xfrm>
                <a:off x="4283968" y="3296597"/>
                <a:ext cx="47641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>
          <p:sp>
            <p:nvSpPr>
              <p:cNvPr id="20" name="テキスト ボックス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3968" y="3296597"/>
                <a:ext cx="476412" cy="49244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7972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直角三角形 16"/>
          <p:cNvSpPr/>
          <p:nvPr/>
        </p:nvSpPr>
        <p:spPr>
          <a:xfrm flipH="1">
            <a:off x="2411760" y="1988840"/>
            <a:ext cx="4320480" cy="2880320"/>
          </a:xfrm>
          <a:prstGeom prst="rt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直角三角形 17"/>
          <p:cNvSpPr/>
          <p:nvPr/>
        </p:nvSpPr>
        <p:spPr>
          <a:xfrm rot="10800000" flipH="1">
            <a:off x="2411760" y="1988840"/>
            <a:ext cx="4320480" cy="2880320"/>
          </a:xfrm>
          <a:prstGeom prst="rt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楕円 19"/>
          <p:cNvSpPr/>
          <p:nvPr/>
        </p:nvSpPr>
        <p:spPr>
          <a:xfrm>
            <a:off x="3419872" y="4077072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テキスト ボックス 20"/>
              <p:cNvSpPr txBox="1"/>
              <p:nvPr/>
            </p:nvSpPr>
            <p:spPr>
              <a:xfrm>
                <a:off x="3203848" y="3584629"/>
                <a:ext cx="48449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>
          <p:sp>
            <p:nvSpPr>
              <p:cNvPr id="21" name="テキスト ボックス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3848" y="3584629"/>
                <a:ext cx="484492" cy="4924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楕円 21"/>
          <p:cNvSpPr/>
          <p:nvPr/>
        </p:nvSpPr>
        <p:spPr>
          <a:xfrm>
            <a:off x="5580112" y="2636912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テキスト ボックス 22"/>
              <p:cNvSpPr txBox="1"/>
              <p:nvPr/>
            </p:nvSpPr>
            <p:spPr>
              <a:xfrm>
                <a:off x="5364088" y="2144469"/>
                <a:ext cx="49398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>
          <p:sp>
            <p:nvSpPr>
              <p:cNvPr id="23" name="テキスト ボックス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088" y="2144469"/>
                <a:ext cx="493981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直線コネクタ 24"/>
          <p:cNvCxnSpPr/>
          <p:nvPr/>
        </p:nvCxnSpPr>
        <p:spPr>
          <a:xfrm>
            <a:off x="2771800" y="1268760"/>
            <a:ext cx="2160240" cy="4320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楕円 25"/>
          <p:cNvSpPr/>
          <p:nvPr/>
        </p:nvSpPr>
        <p:spPr>
          <a:xfrm>
            <a:off x="3069907" y="1916832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テキスト ボックス 26"/>
              <p:cNvSpPr txBox="1"/>
              <p:nvPr/>
            </p:nvSpPr>
            <p:spPr>
              <a:xfrm>
                <a:off x="2925891" y="1412776"/>
                <a:ext cx="49398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>
          <p:sp>
            <p:nvSpPr>
              <p:cNvPr id="27" name="テキスト ボックス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5891" y="1412776"/>
                <a:ext cx="493981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楕円 27"/>
          <p:cNvSpPr/>
          <p:nvPr/>
        </p:nvSpPr>
        <p:spPr>
          <a:xfrm>
            <a:off x="3789987" y="3356992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テキスト ボックス 28"/>
              <p:cNvSpPr txBox="1"/>
              <p:nvPr/>
            </p:nvSpPr>
            <p:spPr>
              <a:xfrm>
                <a:off x="3645971" y="2852936"/>
                <a:ext cx="49398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>
          <p:sp>
            <p:nvSpPr>
              <p:cNvPr id="29" name="テキスト ボックス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5971" y="2852936"/>
                <a:ext cx="493981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テキスト ボックス 32"/>
              <p:cNvSpPr txBox="1"/>
              <p:nvPr/>
            </p:nvSpPr>
            <p:spPr>
              <a:xfrm>
                <a:off x="5508104" y="5085184"/>
                <a:ext cx="175375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34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33" name="テキスト ボックス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8104" y="5085184"/>
                <a:ext cx="1753750" cy="369332"/>
              </a:xfrm>
              <a:prstGeom prst="rect">
                <a:avLst/>
              </a:prstGeom>
              <a:blipFill>
                <a:blip r:embed="rId6"/>
                <a:stretch>
                  <a:fillRect l="-5923" r="-3833" b="-3442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テキスト ボックス 33"/>
              <p:cNvSpPr txBox="1"/>
              <p:nvPr/>
            </p:nvSpPr>
            <p:spPr>
              <a:xfrm>
                <a:off x="2339752" y="5157192"/>
                <a:ext cx="175375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34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34" name="テキスト ボックス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9752" y="5157192"/>
                <a:ext cx="1753750" cy="369332"/>
              </a:xfrm>
              <a:prstGeom prst="rect">
                <a:avLst/>
              </a:prstGeom>
              <a:blipFill>
                <a:blip r:embed="rId7"/>
                <a:stretch>
                  <a:fillRect l="-5903" r="-3472" b="-3278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テキスト ボックス 34"/>
              <p:cNvSpPr txBox="1"/>
              <p:nvPr/>
            </p:nvSpPr>
            <p:spPr>
              <a:xfrm>
                <a:off x="5508104" y="1052736"/>
                <a:ext cx="174502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35" name="テキスト ボックス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8104" y="1052736"/>
                <a:ext cx="1745029" cy="369332"/>
              </a:xfrm>
              <a:prstGeom prst="rect">
                <a:avLst/>
              </a:prstGeom>
              <a:blipFill>
                <a:blip r:embed="rId8"/>
                <a:stretch>
                  <a:fillRect l="-5944" r="-3846" b="-3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直線矢印コネクタ 35"/>
          <p:cNvCxnSpPr>
            <a:stCxn id="35" idx="2"/>
          </p:cNvCxnSpPr>
          <p:nvPr/>
        </p:nvCxnSpPr>
        <p:spPr>
          <a:xfrm flipH="1">
            <a:off x="6372200" y="1422068"/>
            <a:ext cx="8419" cy="7827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テキスト ボックス 36"/>
              <p:cNvSpPr txBox="1"/>
              <p:nvPr/>
            </p:nvSpPr>
            <p:spPr>
              <a:xfrm>
                <a:off x="3491880" y="2204864"/>
                <a:ext cx="174663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37" name="テキスト ボックス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1880" y="2204864"/>
                <a:ext cx="1746632" cy="369332"/>
              </a:xfrm>
              <a:prstGeom prst="rect">
                <a:avLst/>
              </a:prstGeom>
              <a:blipFill>
                <a:blip r:embed="rId9"/>
                <a:stretch>
                  <a:fillRect l="-5944" r="-3846" b="-3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直線矢印コネクタ 38"/>
          <p:cNvCxnSpPr/>
          <p:nvPr/>
        </p:nvCxnSpPr>
        <p:spPr>
          <a:xfrm flipH="1">
            <a:off x="4211960" y="5301208"/>
            <a:ext cx="36004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/>
          <p:cNvCxnSpPr/>
          <p:nvPr/>
        </p:nvCxnSpPr>
        <p:spPr>
          <a:xfrm flipH="1">
            <a:off x="5076056" y="5301208"/>
            <a:ext cx="360040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テキスト ボックス 40"/>
              <p:cNvSpPr txBox="1"/>
              <p:nvPr/>
            </p:nvSpPr>
            <p:spPr>
              <a:xfrm>
                <a:off x="4860032" y="4077072"/>
                <a:ext cx="174663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41" name="テキスト ボックス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0032" y="4077072"/>
                <a:ext cx="1746632" cy="369332"/>
              </a:xfrm>
              <a:prstGeom prst="rect">
                <a:avLst/>
              </a:prstGeom>
              <a:blipFill>
                <a:blip r:embed="rId10"/>
                <a:stretch>
                  <a:fillRect l="-5575" r="-3833" b="-3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586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テキスト ボックス 1"/>
              <p:cNvSpPr txBox="1"/>
              <p:nvPr/>
            </p:nvSpPr>
            <p:spPr>
              <a:xfrm>
                <a:off x="1927268" y="3501008"/>
                <a:ext cx="48449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>
          <p:sp>
            <p:nvSpPr>
              <p:cNvPr id="2" name="テキスト ボックス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7268" y="3501008"/>
                <a:ext cx="484492" cy="4924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テキスト ボックス 2"/>
              <p:cNvSpPr txBox="1"/>
              <p:nvPr/>
            </p:nvSpPr>
            <p:spPr>
              <a:xfrm>
                <a:off x="5148064" y="2032972"/>
                <a:ext cx="49398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>
          <p:sp>
            <p:nvSpPr>
              <p:cNvPr id="3" name="テキスト ボックス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8064" y="2032972"/>
                <a:ext cx="493981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テキスト ボックス 7"/>
              <p:cNvSpPr txBox="1"/>
              <p:nvPr/>
            </p:nvSpPr>
            <p:spPr>
              <a:xfrm>
                <a:off x="2565851" y="2492896"/>
                <a:ext cx="49398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>
          <p:sp>
            <p:nvSpPr>
              <p:cNvPr id="8" name="テキスト ボックス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5851" y="2492896"/>
                <a:ext cx="493981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テキスト ボックス 8"/>
              <p:cNvSpPr txBox="1"/>
              <p:nvPr/>
            </p:nvSpPr>
            <p:spPr>
              <a:xfrm>
                <a:off x="5436096" y="4509120"/>
                <a:ext cx="47641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>
          <p:sp>
            <p:nvSpPr>
              <p:cNvPr id="9" name="テキスト ボックス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6096" y="4509120"/>
                <a:ext cx="476412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線コネクタ 10"/>
          <p:cNvCxnSpPr/>
          <p:nvPr/>
        </p:nvCxnSpPr>
        <p:spPr>
          <a:xfrm flipV="1">
            <a:off x="2411760" y="2708920"/>
            <a:ext cx="2880320" cy="14401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/>
          <p:cNvCxnSpPr/>
          <p:nvPr/>
        </p:nvCxnSpPr>
        <p:spPr>
          <a:xfrm>
            <a:off x="2843808" y="3140968"/>
            <a:ext cx="2880320" cy="194421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楕円 15"/>
          <p:cNvSpPr/>
          <p:nvPr/>
        </p:nvSpPr>
        <p:spPr>
          <a:xfrm>
            <a:off x="3419872" y="3501008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3"/>
          <p:cNvSpPr/>
          <p:nvPr/>
        </p:nvSpPr>
        <p:spPr>
          <a:xfrm>
            <a:off x="2339752" y="4077072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/>
          <p:cNvSpPr/>
          <p:nvPr/>
        </p:nvSpPr>
        <p:spPr>
          <a:xfrm>
            <a:off x="5220072" y="2636912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/>
          <p:cNvSpPr/>
          <p:nvPr/>
        </p:nvSpPr>
        <p:spPr>
          <a:xfrm>
            <a:off x="2781875" y="3068960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/>
          <p:cNvSpPr/>
          <p:nvPr/>
        </p:nvSpPr>
        <p:spPr>
          <a:xfrm>
            <a:off x="5624476" y="5001563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テキスト ボックス 16"/>
              <p:cNvSpPr txBox="1"/>
              <p:nvPr/>
            </p:nvSpPr>
            <p:spPr>
              <a:xfrm>
                <a:off x="2699792" y="3656057"/>
                <a:ext cx="1499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17" name="テキスト ボックス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9792" y="3656057"/>
                <a:ext cx="149913" cy="276999"/>
              </a:xfrm>
              <a:prstGeom prst="rect">
                <a:avLst/>
              </a:prstGeom>
              <a:blipFill>
                <a:blip r:embed="rId6"/>
                <a:stretch>
                  <a:fillRect l="-37500" r="-29167" b="-444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テキスト ボックス 17"/>
              <p:cNvSpPr txBox="1"/>
              <p:nvPr/>
            </p:nvSpPr>
            <p:spPr>
              <a:xfrm>
                <a:off x="4067944" y="2780928"/>
                <a:ext cx="5538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1−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18" name="テキスト ボックス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7944" y="2780928"/>
                <a:ext cx="553870" cy="276999"/>
              </a:xfrm>
              <a:prstGeom prst="rect">
                <a:avLst/>
              </a:prstGeom>
              <a:blipFill>
                <a:blip r:embed="rId7"/>
                <a:stretch>
                  <a:fillRect l="-8791" r="-7692" b="-65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テキスト ボックス 18"/>
              <p:cNvSpPr txBox="1"/>
              <p:nvPr/>
            </p:nvSpPr>
            <p:spPr>
              <a:xfrm>
                <a:off x="4788024" y="4077072"/>
                <a:ext cx="56900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1−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19" name="テキスト ボックス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024" y="4077072"/>
                <a:ext cx="569002" cy="276999"/>
              </a:xfrm>
              <a:prstGeom prst="rect">
                <a:avLst/>
              </a:prstGeom>
              <a:blipFill>
                <a:blip r:embed="rId8"/>
                <a:stretch>
                  <a:fillRect l="-8511" r="-4255" b="-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テキスト ボックス 19"/>
              <p:cNvSpPr txBox="1"/>
              <p:nvPr/>
            </p:nvSpPr>
            <p:spPr>
              <a:xfrm>
                <a:off x="3110811" y="3007985"/>
                <a:ext cx="16504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20" name="テキスト ボックス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0811" y="3007985"/>
                <a:ext cx="165045" cy="276999"/>
              </a:xfrm>
              <a:prstGeom prst="rect">
                <a:avLst/>
              </a:prstGeom>
              <a:blipFill>
                <a:blip r:embed="rId9"/>
                <a:stretch>
                  <a:fillRect l="-22222" r="-1851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テキスト ボックス 20"/>
              <p:cNvSpPr txBox="1"/>
              <p:nvPr/>
            </p:nvSpPr>
            <p:spPr>
              <a:xfrm>
                <a:off x="3340432" y="3080573"/>
                <a:ext cx="36747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>
          <p:sp>
            <p:nvSpPr>
              <p:cNvPr id="21" name="テキスト ボックス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0432" y="3080573"/>
                <a:ext cx="367472" cy="49244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90779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572</TotalTime>
  <Words>9</Words>
  <Application>Microsoft Office PowerPoint</Application>
  <PresentationFormat>画面に合わせる (4:3)</PresentationFormat>
  <Paragraphs>25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8" baseType="lpstr">
      <vt:lpstr>游ゴシック</vt:lpstr>
      <vt:lpstr>Arial</vt:lpstr>
      <vt:lpstr>Calibri</vt:lpstr>
      <vt:lpstr>Cambria Math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watanabe</dc:creator>
  <cp:lastModifiedBy>watanabe</cp:lastModifiedBy>
  <cp:revision>85</cp:revision>
  <dcterms:created xsi:type="dcterms:W3CDTF">2019-01-02T05:23:01Z</dcterms:created>
  <dcterms:modified xsi:type="dcterms:W3CDTF">2020-03-23T14:18:25Z</dcterms:modified>
</cp:coreProperties>
</file>