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60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89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51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5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7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68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2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2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89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87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9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9668-6D1D-49EF-AEDA-7E5C8561DF0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3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999656" y="3320988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/>
              <a:t>Intel   Xeon   Gold    6230</a:t>
            </a:r>
            <a:endParaRPr lang="ja-JP" altLang="en-US" sz="3600" dirty="0"/>
          </a:p>
        </p:txBody>
      </p:sp>
      <p:pic>
        <p:nvPicPr>
          <p:cNvPr id="1026" name="Picture 2" descr="車のキャラクターのイラスト（赤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268760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2999656" y="1808820"/>
            <a:ext cx="711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トヨタ　</a:t>
            </a:r>
            <a:r>
              <a:rPr lang="ja-JP" altLang="en-US" sz="2400" dirty="0" smtClean="0"/>
              <a:t>カローラ フィールダー</a:t>
            </a:r>
            <a:r>
              <a:rPr lang="ja-JP" altLang="en-US" sz="2400" dirty="0"/>
              <a:t>　DBA-</a:t>
            </a:r>
            <a:r>
              <a:rPr lang="ja-JP" altLang="en-US" sz="2400" dirty="0" smtClean="0"/>
              <a:t>ZRE162G</a:t>
            </a:r>
            <a:endParaRPr lang="ja-JP" altLang="en-US" sz="2400" dirty="0"/>
          </a:p>
        </p:txBody>
      </p:sp>
      <p:sp>
        <p:nvSpPr>
          <p:cNvPr id="4" name="角丸四角形 3"/>
          <p:cNvSpPr/>
          <p:nvPr/>
        </p:nvSpPr>
        <p:spPr>
          <a:xfrm>
            <a:off x="2999656" y="1787624"/>
            <a:ext cx="1080120" cy="50405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855640" y="134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メーカー名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2999656" y="3320117"/>
            <a:ext cx="1080120" cy="64807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783632" y="4149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メーカー名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4233028" y="1787624"/>
            <a:ext cx="1296144" cy="50405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CPUのイラスト（コンピューター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65" y="2945300"/>
            <a:ext cx="1763961" cy="15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角丸四角形 41"/>
          <p:cNvSpPr/>
          <p:nvPr/>
        </p:nvSpPr>
        <p:spPr>
          <a:xfrm>
            <a:off x="4336511" y="3320117"/>
            <a:ext cx="1152128" cy="64807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223792" y="134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ブランド名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255267" y="41675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ブランド名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5856211" y="3320117"/>
            <a:ext cx="1008112" cy="64807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5610416" y="1792525"/>
            <a:ext cx="1898747" cy="49425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663952" y="134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シリーズ名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7645112" y="1787624"/>
            <a:ext cx="2232248" cy="50405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7351967" y="3320117"/>
            <a:ext cx="1080120" cy="64807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347115" y="1326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型式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48170" y="4139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型式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760934" y="4153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シリーズ名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29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ドライブデートのイラスト（女性ドライバー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67" y="1948582"/>
            <a:ext cx="2495261" cy="249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エンジン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520" y="2419638"/>
            <a:ext cx="1987261" cy="198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電動機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866" y="2424361"/>
            <a:ext cx="2319771" cy="213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939636" y="479367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命令セット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35018" y="8728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運転</a:t>
            </a:r>
            <a:r>
              <a:rPr lang="ja-JP" altLang="en-US" sz="3200" dirty="0"/>
              <a:t>方法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44509" y="88669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動力源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5599" y="198120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ガソリンエンジン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72945" y="19488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モーター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77345" y="481676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マイクロアーキテクチャ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898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15</cp:revision>
  <dcterms:created xsi:type="dcterms:W3CDTF">2019-10-22T13:59:10Z</dcterms:created>
  <dcterms:modified xsi:type="dcterms:W3CDTF">2020-09-11T13:39:11Z</dcterms:modified>
</cp:coreProperties>
</file>